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notesSlides/notesSlide3.xml" ContentType="application/vnd.openxmlformats-officedocument.presentationml.notesSl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diagrams/data54.xml" ContentType="application/vnd.openxmlformats-officedocument.drawingml.diagramData+xml"/>
  <Override PartName="/ppt/diagrams/layout54.xml" ContentType="application/vnd.openxmlformats-officedocument.drawingml.diagramLayout+xml"/>
  <Override PartName="/ppt/diagrams/quickStyle54.xml" ContentType="application/vnd.openxmlformats-officedocument.drawingml.diagramStyle+xml"/>
  <Override PartName="/ppt/diagrams/colors54.xml" ContentType="application/vnd.openxmlformats-officedocument.drawingml.diagramColors+xml"/>
  <Override PartName="/ppt/diagrams/drawing54.xml" ContentType="application/vnd.ms-office.drawingml.diagramDrawing+xml"/>
  <Override PartName="/ppt/diagrams/data55.xml" ContentType="application/vnd.openxmlformats-officedocument.drawingml.diagramData+xml"/>
  <Override PartName="/ppt/diagrams/layout55.xml" ContentType="application/vnd.openxmlformats-officedocument.drawingml.diagramLayout+xml"/>
  <Override PartName="/ppt/diagrams/quickStyle55.xml" ContentType="application/vnd.openxmlformats-officedocument.drawingml.diagramStyle+xml"/>
  <Override PartName="/ppt/diagrams/colors55.xml" ContentType="application/vnd.openxmlformats-officedocument.drawingml.diagramColors+xml"/>
  <Override PartName="/ppt/diagrams/drawing5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1" r:id="rId2"/>
    <p:sldId id="274" r:id="rId3"/>
    <p:sldId id="276" r:id="rId4"/>
    <p:sldId id="278" r:id="rId5"/>
    <p:sldId id="279" r:id="rId6"/>
    <p:sldId id="280" r:id="rId7"/>
    <p:sldId id="256" r:id="rId8"/>
    <p:sldId id="286" r:id="rId9"/>
    <p:sldId id="281" r:id="rId10"/>
    <p:sldId id="287" r:id="rId11"/>
    <p:sldId id="262" r:id="rId12"/>
    <p:sldId id="288" r:id="rId13"/>
    <p:sldId id="289" r:id="rId14"/>
    <p:sldId id="290" r:id="rId15"/>
    <p:sldId id="291" r:id="rId16"/>
    <p:sldId id="292" r:id="rId17"/>
    <p:sldId id="293" r:id="rId18"/>
    <p:sldId id="284" r:id="rId19"/>
    <p:sldId id="277" r:id="rId20"/>
    <p:sldId id="295" r:id="rId21"/>
    <p:sldId id="285" r:id="rId22"/>
    <p:sldId id="294" r:id="rId23"/>
    <p:sldId id="273" r:id="rId24"/>
    <p:sldId id="268" r:id="rId25"/>
    <p:sldId id="26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33333"/>
    <a:srgbClr val="0000FF"/>
    <a:srgbClr val="8AE7FA"/>
    <a:srgbClr val="F7D9F8"/>
    <a:srgbClr val="2DD5F7"/>
    <a:srgbClr val="C5C5C5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3743" autoAdjust="0"/>
  </p:normalViewPr>
  <p:slideViewPr>
    <p:cSldViewPr>
      <p:cViewPr varScale="1">
        <p:scale>
          <a:sx n="82" d="100"/>
          <a:sy n="82" d="100"/>
        </p:scale>
        <p:origin x="144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31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: 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LinFactX="25000" custLinFactY="-100142" custLinFactNeighborX="100000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0D869EB7-ACD4-473D-8B53-C45B8B4FD0E8}" type="presOf" srcId="{CD6D4D23-54CA-4CBA-BDCF-DA075112D1F1}" destId="{40CBF311-1385-4EF0-8CE7-6210BCDA856B}" srcOrd="0" destOrd="0" presId="urn:microsoft.com/office/officeart/2005/8/layout/vList2"/>
    <dgm:cxn modelId="{990AB272-72BA-4B00-9DDE-FEBF12266BFD}" type="presOf" srcId="{93CD3972-DAE7-4708-A6C7-474B9F55F992}" destId="{4D6BFEBE-92F2-4A29-B3D3-A7FBAA95A1E7}" srcOrd="0" destOrd="0" presId="urn:microsoft.com/office/officeart/2005/8/layout/vList2"/>
    <dgm:cxn modelId="{D2D97E65-1D12-46E1-80D0-24FAB2C85943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31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EEDBFB-32A8-4A61-B866-4782A1FDFCD4}" type="presOf" srcId="{DAF73F7D-6D25-4236-B11C-2FCCC57871FC}" destId="{A436BE12-15B1-496A-97AF-D8213A956853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C1D31378-4D8C-4951-9D9C-7151CC4063E2}" type="presOf" srcId="{D77A6D56-326A-4F46-A88F-D70BC7E3062B}" destId="{1DBD1B86-DDF9-49B7-B20E-FF580722D77B}" srcOrd="0" destOrd="0" presId="urn:microsoft.com/office/officeart/2005/8/layout/vList2"/>
    <dgm:cxn modelId="{13341E49-CA3A-464B-B14F-21F4CCE73053}" type="presParOf" srcId="{1DBD1B86-DDF9-49B7-B20E-FF580722D77B}" destId="{A436BE12-15B1-496A-97AF-D8213A9568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a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44DE72-EED2-498C-8523-1CF9CCE24D32}" type="presOf" srcId="{D77A6D56-326A-4F46-A88F-D70BC7E3062B}" destId="{1DBD1B86-DDF9-49B7-B20E-FF580722D77B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FE0E08BC-54E6-4260-8FEB-9834305D14F0}" type="presOf" srcId="{DAF73F7D-6D25-4236-B11C-2FCCC57871FC}" destId="{A436BE12-15B1-496A-97AF-D8213A956853}" srcOrd="0" destOrd="0" presId="urn:microsoft.com/office/officeart/2005/8/layout/vList2"/>
    <dgm:cxn modelId="{417FD0B5-73F8-4C95-9CAB-2C0374716576}" type="presParOf" srcId="{1DBD1B86-DDF9-49B7-B20E-FF580722D77B}" destId="{A436BE12-15B1-496A-97AF-D8213A9568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FF0000"/>
        </a:solidFill>
      </dgm:spPr>
      <dgm:t>
        <a:bodyPr/>
        <a:lstStyle/>
        <a:p>
          <a:pPr algn="l"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a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3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4AAF44-BEFA-4FC3-B90D-CE0F0140EF4E}" type="presOf" srcId="{5D2A859B-95C7-4F16-8E97-FD673CCEA02C}" destId="{81CECC8F-55C4-4BBF-9619-FF49C86F3D37}" srcOrd="0" destOrd="0" presId="urn:microsoft.com/office/officeart/2005/8/layout/vList2"/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C3AE3DCB-63F3-452C-9D85-C0346DC76462}" type="presOf" srcId="{21CC0D7B-DD7E-4012-98A0-4A47D95C1089}" destId="{D4D80182-F2C3-4B62-8079-D6D3A9AA9B95}" srcOrd="0" destOrd="0" presId="urn:microsoft.com/office/officeart/2005/8/layout/vList2"/>
    <dgm:cxn modelId="{733694E0-566B-4158-8359-782AA2E3FDED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6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en-US" sz="3600" b="1" dirty="0" smtClean="0">
              <a:solidFill>
                <a:srgbClr val="FFFFFF"/>
              </a:solidFill>
            </a:rPr>
            <a:t>a</a:t>
          </a:r>
          <a:r>
            <a:rPr lang="en-US" sz="3600" b="1" baseline="30000" dirty="0" smtClean="0">
              <a:solidFill>
                <a:srgbClr val="FFFFFF"/>
              </a:solidFill>
            </a:rPr>
            <a:t>4</a:t>
          </a:r>
          <a:endParaRPr lang="ru-RU" sz="3600" b="1" dirty="0">
            <a:solidFill>
              <a:srgbClr val="FFFFFF"/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NeighborX="-7125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7DFA92-3CE3-499D-ABFE-7C18B3B7CCB4}" type="presOf" srcId="{47AD1228-23B2-4D54-B8CE-EDBE6BBCCF66}" destId="{CE49024F-2018-473E-9946-06FD8C69F2D5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A7DFFDAC-991F-4C3F-9D7C-B4B92190BFD5}" type="presOf" srcId="{C64D18EE-B67F-445A-9538-0A91DD62D70E}" destId="{7D09FA97-90A9-4878-ADA1-BD14381ECAC9}" srcOrd="0" destOrd="0" presId="urn:microsoft.com/office/officeart/2005/8/layout/vList2"/>
    <dgm:cxn modelId="{5E8F412B-A006-4498-8859-A7151262825C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en-US" sz="3600" b="1" dirty="0" smtClean="0">
              <a:solidFill>
                <a:srgbClr val="FFFFFF"/>
              </a:solidFill>
            </a:rPr>
            <a:t>h</a:t>
          </a:r>
          <a:r>
            <a:rPr lang="en-US" sz="3600" b="1" baseline="30000" dirty="0" smtClean="0">
              <a:solidFill>
                <a:srgbClr val="FFFFFF"/>
              </a:solidFill>
            </a:rPr>
            <a:t>18</a:t>
          </a:r>
          <a:endParaRPr lang="ru-RU" sz="3600" b="1" dirty="0">
            <a:solidFill>
              <a:srgbClr val="FFFFFF"/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NeighborX="-7125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D245C5-2B94-440C-A6BF-1FB3F9B4E277}" type="presOf" srcId="{47AD1228-23B2-4D54-B8CE-EDBE6BBCCF66}" destId="{CE49024F-2018-473E-9946-06FD8C69F2D5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0C6119FB-AD3F-489A-81FE-EBD434281552}" type="presOf" srcId="{C64D18EE-B67F-445A-9538-0A91DD62D70E}" destId="{7D09FA97-90A9-4878-ADA1-BD14381ECAC9}" srcOrd="0" destOrd="0" presId="urn:microsoft.com/office/officeart/2005/8/layout/vList2"/>
    <dgm:cxn modelId="{8FAA5CCA-7783-4737-98C5-DC94D0ED2972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FF0000"/>
        </a:solidFill>
      </dgm:spPr>
      <dgm:t>
        <a:bodyPr/>
        <a:lstStyle/>
        <a:p>
          <a:pPr algn="l"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h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E4D6EDFE-5F9E-4731-8D18-EA9D1158839C}" type="presOf" srcId="{21CC0D7B-DD7E-4012-98A0-4A47D95C1089}" destId="{D4D80182-F2C3-4B62-8079-D6D3A9AA9B95}" srcOrd="0" destOrd="0" presId="urn:microsoft.com/office/officeart/2005/8/layout/vList2"/>
    <dgm:cxn modelId="{7C22396D-19E7-42ED-9E03-9AD226C18C54}" type="presOf" srcId="{5D2A859B-95C7-4F16-8E97-FD673CCEA02C}" destId="{81CECC8F-55C4-4BBF-9619-FF49C86F3D37}" srcOrd="0" destOrd="0" presId="urn:microsoft.com/office/officeart/2005/8/layout/vList2"/>
    <dgm:cxn modelId="{4D10B367-3F49-401B-9330-5FA86CC04832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7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h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449779-A42D-4B3F-A960-2B20FC3A806A}" type="presOf" srcId="{DAF73F7D-6D25-4236-B11C-2FCCC57871FC}" destId="{A436BE12-15B1-496A-97AF-D8213A956853}" srcOrd="0" destOrd="0" presId="urn:microsoft.com/office/officeart/2005/8/layout/vList2"/>
    <dgm:cxn modelId="{24FCFE78-A298-4861-85C9-3CA20F5CF95B}" type="presOf" srcId="{D77A6D56-326A-4F46-A88F-D70BC7E3062B}" destId="{1DBD1B86-DDF9-49B7-B20E-FF580722D77B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1E4E22EF-418D-40AF-B6B2-6ACA4877883B}" type="presParOf" srcId="{1DBD1B86-DDF9-49B7-B20E-FF580722D77B}" destId="{A436BE12-15B1-496A-97AF-D8213A9568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en-US" sz="3600" b="1" dirty="0" smtClean="0">
              <a:solidFill>
                <a:srgbClr val="FFFFFF"/>
              </a:solidFill>
            </a:rPr>
            <a:t>x</a:t>
          </a:r>
          <a:r>
            <a:rPr lang="ru-RU" sz="3600" b="1" baseline="30000" dirty="0" smtClean="0">
              <a:solidFill>
                <a:srgbClr val="FFFFFF"/>
              </a:solidFill>
            </a:rPr>
            <a:t>7</a:t>
          </a:r>
          <a:endParaRPr lang="ru-RU" sz="3600" b="1" dirty="0">
            <a:solidFill>
              <a:srgbClr val="FFFFFF"/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NeighborX="-7125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C8DB9C-54BA-41B1-8238-670AF1514639}" type="presOf" srcId="{C64D18EE-B67F-445A-9538-0A91DD62D70E}" destId="{7D09FA97-90A9-4878-ADA1-BD14381ECAC9}" srcOrd="0" destOrd="0" presId="urn:microsoft.com/office/officeart/2005/8/layout/vList2"/>
    <dgm:cxn modelId="{BC4D2EBF-148F-4A53-93B1-5BFC3FB2E784}" type="presOf" srcId="{47AD1228-23B2-4D54-B8CE-EDBE6BBCCF66}" destId="{CE49024F-2018-473E-9946-06FD8C69F2D5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1207703A-3BEB-47A3-98AD-DC1BEAD3DD75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FF0000"/>
        </a:solidFill>
      </dgm:spPr>
      <dgm:t>
        <a:bodyPr/>
        <a:lstStyle/>
        <a:p>
          <a:pPr algn="l"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x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20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4AA055C9-50FA-478A-A279-17395C4F8476}" type="presOf" srcId="{5D2A859B-95C7-4F16-8E97-FD673CCEA02C}" destId="{81CECC8F-55C4-4BBF-9619-FF49C86F3D37}" srcOrd="0" destOrd="0" presId="urn:microsoft.com/office/officeart/2005/8/layout/vList2"/>
    <dgm:cxn modelId="{ABA9CA21-2F6C-410A-9DB2-C543472B10E1}" type="presOf" srcId="{21CC0D7B-DD7E-4012-98A0-4A47D95C1089}" destId="{D4D80182-F2C3-4B62-8079-D6D3A9AA9B95}" srcOrd="0" destOrd="0" presId="urn:microsoft.com/office/officeart/2005/8/layout/vList2"/>
    <dgm:cxn modelId="{09E185CE-E85F-4C45-9F6C-4C295CC1831C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9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x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1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2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E8C14E-B2B8-47CC-819B-04CC0B325129}" type="presOf" srcId="{DAF73F7D-6D25-4236-B11C-2FCCC57871FC}" destId="{A436BE12-15B1-496A-97AF-D8213A956853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8BDB052E-44C0-4AB6-9AE3-484C309825A7}" type="presOf" srcId="{D77A6D56-326A-4F46-A88F-D70BC7E3062B}" destId="{1DBD1B86-DDF9-49B7-B20E-FF580722D77B}" srcOrd="0" destOrd="0" presId="urn:microsoft.com/office/officeart/2005/8/layout/vList2"/>
    <dgm:cxn modelId="{09556CFE-8D5E-414E-AED5-FCA07109E117}" type="presParOf" srcId="{1DBD1B86-DDF9-49B7-B20E-FF580722D77B}" destId="{A436BE12-15B1-496A-97AF-D8213A9568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x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16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:</a:t>
          </a:r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x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LinFactX="24445" custLinFactY="98828" custLinFactNeighborX="10000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E81AEE5E-5516-4E15-A214-B0E748407B2E}" type="presOf" srcId="{CD6D4D23-54CA-4CBA-BDCF-DA075112D1F1}" destId="{40CBF311-1385-4EF0-8CE7-6210BCDA856B}" srcOrd="0" destOrd="0" presId="urn:microsoft.com/office/officeart/2005/8/layout/vList2"/>
    <dgm:cxn modelId="{A1EC7442-31C2-4C23-BAB6-24952C2E50A2}" type="presOf" srcId="{93CD3972-DAE7-4708-A6C7-474B9F55F992}" destId="{4D6BFEBE-92F2-4A29-B3D3-A7FBAA95A1E7}" srcOrd="0" destOrd="0" presId="urn:microsoft.com/office/officeart/2005/8/layout/vList2"/>
    <dgm:cxn modelId="{39BEAA6A-7CC4-40C3-BF44-85E316CD6F9D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en-US" sz="3600" b="1" dirty="0" smtClean="0">
              <a:solidFill>
                <a:srgbClr val="FFFFFF"/>
              </a:solidFill>
            </a:rPr>
            <a:t>0</a:t>
          </a:r>
          <a:r>
            <a:rPr lang="ru-RU" sz="3600" b="1" dirty="0" smtClean="0">
              <a:solidFill>
                <a:srgbClr val="FFFFFF"/>
              </a:solidFill>
            </a:rPr>
            <a:t>,</a:t>
          </a:r>
          <a:r>
            <a:rPr lang="en-US" sz="3600" b="1" dirty="0" smtClean="0">
              <a:solidFill>
                <a:srgbClr val="FFFFFF"/>
              </a:solidFill>
            </a:rPr>
            <a:t>2</a:t>
          </a:r>
          <a:r>
            <a:rPr lang="ru-RU" sz="3600" b="1" baseline="30000" dirty="0" smtClean="0">
              <a:solidFill>
                <a:srgbClr val="FFFFFF"/>
              </a:solidFill>
            </a:rPr>
            <a:t>7</a:t>
          </a:r>
          <a:endParaRPr lang="ru-RU" sz="3600" b="1" dirty="0">
            <a:solidFill>
              <a:srgbClr val="FFFFFF"/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Y="50108" custLinFactNeighborX="5000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99F258-915E-4399-882B-DC38F1F8B6B3}" type="presOf" srcId="{47AD1228-23B2-4D54-B8CE-EDBE6BBCCF66}" destId="{CE49024F-2018-473E-9946-06FD8C69F2D5}" srcOrd="0" destOrd="0" presId="urn:microsoft.com/office/officeart/2005/8/layout/vList2"/>
    <dgm:cxn modelId="{E325B369-C18F-4B5E-8692-6869A28B095E}" type="presOf" srcId="{C64D18EE-B67F-445A-9538-0A91DD62D70E}" destId="{7D09FA97-90A9-4878-ADA1-BD14381ECAC9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865AA608-8F6A-4CFB-B7D8-563282E6A291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FF0000"/>
        </a:solidFill>
      </dgm:spPr>
      <dgm:t>
        <a:bodyPr/>
        <a:lstStyle/>
        <a:p>
          <a:pPr algn="l"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0,</a:t>
          </a:r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1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7AB83A-2D2C-4CAE-89A7-C972CE478907}" type="presOf" srcId="{21CC0D7B-DD7E-4012-98A0-4A47D95C1089}" destId="{D4D80182-F2C3-4B62-8079-D6D3A9AA9B95}" srcOrd="0" destOrd="0" presId="urn:microsoft.com/office/officeart/2005/8/layout/vList2"/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A4AA772C-058D-4DD1-B9F8-3CA3AC8880B8}" type="presOf" srcId="{5D2A859B-95C7-4F16-8E97-FD673CCEA02C}" destId="{81CECC8F-55C4-4BBF-9619-FF49C86F3D37}" srcOrd="0" destOrd="0" presId="urn:microsoft.com/office/officeart/2005/8/layout/vList2"/>
    <dgm:cxn modelId="{ECCDF85F-65E8-4B0A-967B-D4554306DB5A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10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0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,2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FF9174-9C9B-4480-BEDC-BB654CA24D37}" type="presOf" srcId="{DAF73F7D-6D25-4236-B11C-2FCCC57871FC}" destId="{A436BE12-15B1-496A-97AF-D8213A956853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CE3C3A2A-6C0C-4D55-B8B7-AB21591FDC83}" type="presOf" srcId="{D77A6D56-326A-4F46-A88F-D70BC7E3062B}" destId="{1DBD1B86-DDF9-49B7-B20E-FF580722D77B}" srcOrd="0" destOrd="0" presId="urn:microsoft.com/office/officeart/2005/8/layout/vList2"/>
    <dgm:cxn modelId="{BBEA7F15-56F1-477F-BEDD-AF7A271D663D}" type="presParOf" srcId="{1DBD1B86-DDF9-49B7-B20E-FF580722D77B}" destId="{A436BE12-15B1-496A-97AF-D8213A9568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ru-RU" sz="3600" b="1" dirty="0" smtClean="0">
              <a:solidFill>
                <a:srgbClr val="FFFFFF"/>
              </a:solidFill>
            </a:rPr>
            <a:t>(-3)</a:t>
          </a:r>
          <a:r>
            <a:rPr lang="ru-RU" sz="3600" b="1" baseline="30000" dirty="0" smtClean="0">
              <a:solidFill>
                <a:srgbClr val="FFFFFF"/>
              </a:solidFill>
            </a:rPr>
            <a:t>9</a:t>
          </a:r>
          <a:endParaRPr lang="ru-RU" sz="3600" b="1" dirty="0">
            <a:solidFill>
              <a:srgbClr val="FFFFFF"/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Y="20076" custLinFactNeighborX="5555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B3F1003B-1F41-4240-8E64-E723ABE481C7}" type="presOf" srcId="{47AD1228-23B2-4D54-B8CE-EDBE6BBCCF66}" destId="{CE49024F-2018-473E-9946-06FD8C69F2D5}" srcOrd="0" destOrd="0" presId="urn:microsoft.com/office/officeart/2005/8/layout/vList2"/>
    <dgm:cxn modelId="{FF18C7A0-6E66-407A-8946-C204FB5E7637}" type="presOf" srcId="{C64D18EE-B67F-445A-9538-0A91DD62D70E}" destId="{7D09FA97-90A9-4878-ADA1-BD14381ECAC9}" srcOrd="0" destOrd="0" presId="urn:microsoft.com/office/officeart/2005/8/layout/vList2"/>
    <dgm:cxn modelId="{6AA1EF74-4CB0-4F05-A8E3-2FE44A26F483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FF0000"/>
        </a:solidFill>
      </dgm:spPr>
      <dgm:t>
        <a:bodyPr/>
        <a:lstStyle/>
        <a:p>
          <a:pPr algn="l"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(-3)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21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4CF6EA49-D806-4C77-96C8-A33DDFC622BF}" type="presOf" srcId="{5D2A859B-95C7-4F16-8E97-FD673CCEA02C}" destId="{81CECC8F-55C4-4BBF-9619-FF49C86F3D37}" srcOrd="0" destOrd="0" presId="urn:microsoft.com/office/officeart/2005/8/layout/vList2"/>
    <dgm:cxn modelId="{E5295536-CC6F-475A-89B2-0D892BCF3A9B}" type="presOf" srcId="{21CC0D7B-DD7E-4012-98A0-4A47D95C1089}" destId="{D4D80182-F2C3-4B62-8079-D6D3A9AA9B95}" srcOrd="0" destOrd="0" presId="urn:microsoft.com/office/officeart/2005/8/layout/vList2"/>
    <dgm:cxn modelId="{D1641AEC-7A17-4EC7-88EC-C16F45C0AB17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121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9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F7A42A-B1A8-470D-B0B4-807BDE86B302}" type="presOf" srcId="{DAF73F7D-6D25-4236-B11C-2FCCC57871FC}" destId="{A436BE12-15B1-496A-97AF-D8213A956853}" srcOrd="0" destOrd="0" presId="urn:microsoft.com/office/officeart/2005/8/layout/vList2"/>
    <dgm:cxn modelId="{3AF34723-4910-4A57-A30B-3104254BD3E3}" type="presOf" srcId="{D77A6D56-326A-4F46-A88F-D70BC7E3062B}" destId="{1DBD1B86-DDF9-49B7-B20E-FF580722D77B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F2818ACB-B018-4D3E-A816-547F11D6CEA5}" type="presParOf" srcId="{1DBD1B86-DDF9-49B7-B20E-FF580722D77B}" destId="{A436BE12-15B1-496A-97AF-D8213A9568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ru-RU" sz="3600" b="1" dirty="0" smtClean="0">
              <a:solidFill>
                <a:srgbClr val="FFFFFF"/>
              </a:solidFill>
            </a:rPr>
            <a:t>35</a:t>
          </a:r>
          <a:r>
            <a:rPr lang="ru-RU" sz="3600" b="1" baseline="30000" dirty="0" smtClean="0">
              <a:solidFill>
                <a:srgbClr val="FFFFFF"/>
              </a:solidFill>
            </a:rPr>
            <a:t>33</a:t>
          </a:r>
          <a:endParaRPr lang="ru-RU" sz="3600" b="1" dirty="0">
            <a:solidFill>
              <a:srgbClr val="FFFFFF"/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X="-68431" custLinFactNeighborX="-100000" custLinFactNeighborY="-750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CE91AA-D9AA-4E1E-B994-2270E04698B7}" type="presOf" srcId="{C64D18EE-B67F-445A-9538-0A91DD62D70E}" destId="{7D09FA97-90A9-4878-ADA1-BD14381ECAC9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1D24E51F-06A7-4102-B0DF-1B3BCE8772B4}" type="presOf" srcId="{47AD1228-23B2-4D54-B8CE-EDBE6BBCCF66}" destId="{CE49024F-2018-473E-9946-06FD8C69F2D5}" srcOrd="0" destOrd="0" presId="urn:microsoft.com/office/officeart/2005/8/layout/vList2"/>
    <dgm:cxn modelId="{C959BC9F-6084-41AB-8635-FCDE8C9589A6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1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FF0000"/>
        </a:solidFill>
      </dgm:spPr>
      <dgm:t>
        <a:bodyPr/>
        <a:lstStyle/>
        <a:p>
          <a:pPr algn="l"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35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13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8EFC4F-5C49-422F-B1C6-771825C59F7E}" type="presOf" srcId="{5D2A859B-95C7-4F16-8E97-FD673CCEA02C}" destId="{81CECC8F-55C4-4BBF-9619-FF49C86F3D37}" srcOrd="0" destOrd="0" presId="urn:microsoft.com/office/officeart/2005/8/layout/vList2"/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E000B794-6D5D-4FF2-8A9A-65E27E26E685}" type="presOf" srcId="{21CC0D7B-DD7E-4012-98A0-4A47D95C1089}" destId="{D4D80182-F2C3-4B62-8079-D6D3A9AA9B95}" srcOrd="0" destOrd="0" presId="urn:microsoft.com/office/officeart/2005/8/layout/vList2"/>
    <dgm:cxn modelId="{202E3121-CE26-4685-8436-E7080837A49F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13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35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23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8ADB7CF-931E-4AD6-938E-DC6952CFD31D}" type="presOf" srcId="{DAF73F7D-6D25-4236-B11C-2FCCC57871FC}" destId="{A436BE12-15B1-496A-97AF-D8213A956853}" srcOrd="0" destOrd="0" presId="urn:microsoft.com/office/officeart/2005/8/layout/vList2"/>
    <dgm:cxn modelId="{83462FEC-D1E9-450B-A926-3E8B2B22A0FF}" type="presOf" srcId="{D77A6D56-326A-4F46-A88F-D70BC7E3062B}" destId="{1DBD1B86-DDF9-49B7-B20E-FF580722D77B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B5421462-7D61-4754-8582-B9B2F425EB45}" type="presParOf" srcId="{1DBD1B86-DDF9-49B7-B20E-FF580722D77B}" destId="{A436BE12-15B1-496A-97AF-D8213A9568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41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4C3DE978-0209-4FB3-8162-68C0B7FFE55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204762-AE7C-410E-8221-DC8014D15F70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·5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4286E4A9-FB28-450C-9E60-12B4C338EFBB}" type="parTrans" cxnId="{BE8681F9-3519-457A-AD65-3CB30ED0DC3C}">
      <dgm:prSet/>
      <dgm:spPr/>
      <dgm:t>
        <a:bodyPr/>
        <a:lstStyle/>
        <a:p>
          <a:endParaRPr lang="ru-RU" sz="3600">
            <a:solidFill>
              <a:schemeClr val="bg1">
                <a:lumMod val="50000"/>
              </a:schemeClr>
            </a:solidFill>
          </a:endParaRPr>
        </a:p>
      </dgm:t>
    </dgm:pt>
    <dgm:pt modelId="{B12532D5-FD3D-4F94-AB6F-026FC7CE6C71}" type="sibTrans" cxnId="{BE8681F9-3519-457A-AD65-3CB30ED0DC3C}">
      <dgm:prSet/>
      <dgm:spPr/>
      <dgm:t>
        <a:bodyPr/>
        <a:lstStyle/>
        <a:p>
          <a:endParaRPr lang="ru-RU" sz="3600">
            <a:solidFill>
              <a:schemeClr val="bg1">
                <a:lumMod val="50000"/>
              </a:schemeClr>
            </a:solidFill>
          </a:endParaRPr>
        </a:p>
      </dgm:t>
    </dgm:pt>
    <dgm:pt modelId="{8D832175-9EE4-4CC6-A0CC-596ACB9B2DF8}" type="pres">
      <dgm:prSet presAssocID="{4C3DE978-0209-4FB3-8162-68C0B7FFE55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2FED03-4032-46C8-859C-9E13E87D89D3}" type="pres">
      <dgm:prSet presAssocID="{DA204762-AE7C-410E-8221-DC8014D15F70}" presName="parentText" presStyleLbl="node1" presStyleIdx="0" presStyleCnt="1" custLinFactNeighborY="-110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6D1111-1418-4204-BE3D-F100FDC61B2B}" type="presOf" srcId="{DA204762-AE7C-410E-8221-DC8014D15F70}" destId="{0F2FED03-4032-46C8-859C-9E13E87D89D3}" srcOrd="0" destOrd="0" presId="urn:microsoft.com/office/officeart/2005/8/layout/vList2"/>
    <dgm:cxn modelId="{BE8681F9-3519-457A-AD65-3CB30ED0DC3C}" srcId="{4C3DE978-0209-4FB3-8162-68C0B7FFE55C}" destId="{DA204762-AE7C-410E-8221-DC8014D15F70}" srcOrd="0" destOrd="0" parTransId="{4286E4A9-FB28-450C-9E60-12B4C338EFBB}" sibTransId="{B12532D5-FD3D-4F94-AB6F-026FC7CE6C71}"/>
    <dgm:cxn modelId="{B83404CE-AD80-4DC9-BC9B-B90651E3A46E}" type="presOf" srcId="{4C3DE978-0209-4FB3-8162-68C0B7FFE55C}" destId="{8D832175-9EE4-4CC6-A0CC-596ACB9B2DF8}" srcOrd="0" destOrd="0" presId="urn:microsoft.com/office/officeart/2005/8/layout/vList2"/>
    <dgm:cxn modelId="{079930A3-EA35-4E9F-A841-8685A2BA6BAA}" type="presParOf" srcId="{8D832175-9EE4-4CC6-A0CC-596ACB9B2DF8}" destId="{0F2FED03-4032-46C8-859C-9E13E87D89D3}" srcOrd="0" destOrd="0" presId="urn:microsoft.com/office/officeart/2005/8/layout/vList2"/>
  </dgm:cxnLst>
  <dgm:bg>
    <a:solidFill>
      <a:srgbClr val="FFFFFF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0.2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9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: </a:t>
          </a:r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0.2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5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LinFactX="25000" custLinFactY="-100142" custLinFactNeighborX="100000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2C813664-8C5C-4E60-AC29-BF25A36AE38C}" type="presOf" srcId="{CD6D4D23-54CA-4CBA-BDCF-DA075112D1F1}" destId="{40CBF311-1385-4EF0-8CE7-6210BCDA856B}" srcOrd="0" destOrd="0" presId="urn:microsoft.com/office/officeart/2005/8/layout/vList2"/>
    <dgm:cxn modelId="{358D1DBF-A92E-410F-A9BD-6FB66172C10D}" type="presOf" srcId="{93CD3972-DAE7-4708-A6C7-474B9F55F992}" destId="{4D6BFEBE-92F2-4A29-B3D3-A7FBAA95A1E7}" srcOrd="0" destOrd="0" presId="urn:microsoft.com/office/officeart/2005/8/layout/vList2"/>
    <dgm:cxn modelId="{0E283EFA-5C4F-4090-8059-79370D6B7B22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F826996F-1CE5-4525-97E9-0B1625F2F2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391AD8-CFC1-460C-B596-D539B778AF03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0,05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7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· 0,05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12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C1DD0BCE-B85C-4864-BB69-509362587C11}" type="parTrans" cxnId="{480D3CCB-49CE-4321-B389-7502F6A75E47}">
      <dgm:prSet/>
      <dgm:spPr/>
      <dgm:t>
        <a:bodyPr/>
        <a:lstStyle/>
        <a:p>
          <a:endParaRPr lang="ru-RU" sz="3600"/>
        </a:p>
      </dgm:t>
    </dgm:pt>
    <dgm:pt modelId="{361BDC2A-E3E7-4EB6-8C1F-B7721A7BF3FE}" type="sibTrans" cxnId="{480D3CCB-49CE-4321-B389-7502F6A75E47}">
      <dgm:prSet/>
      <dgm:spPr/>
      <dgm:t>
        <a:bodyPr/>
        <a:lstStyle/>
        <a:p>
          <a:endParaRPr lang="ru-RU" sz="3600"/>
        </a:p>
      </dgm:t>
    </dgm:pt>
    <dgm:pt modelId="{8EBF319B-3B28-4E68-9E5C-74B1F9682C84}" type="pres">
      <dgm:prSet presAssocID="{F826996F-1CE5-4525-97E9-0B1625F2F2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58FC0C-5225-4C80-9C46-D9EC0ED6DFE5}" type="pres">
      <dgm:prSet presAssocID="{D2391AD8-CFC1-460C-B596-D539B778AF03}" presName="parentText" presStyleLbl="node1" presStyleIdx="0" presStyleCnt="1" custAng="0" custLinFactNeighborX="59574" custLinFactNeighborY="-884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0D3CCB-49CE-4321-B389-7502F6A75E47}" srcId="{F826996F-1CE5-4525-97E9-0B1625F2F2CF}" destId="{D2391AD8-CFC1-460C-B596-D539B778AF03}" srcOrd="0" destOrd="0" parTransId="{C1DD0BCE-B85C-4864-BB69-509362587C11}" sibTransId="{361BDC2A-E3E7-4EB6-8C1F-B7721A7BF3FE}"/>
    <dgm:cxn modelId="{BD2E0EBF-978C-429A-BA7D-EF22092FC373}" type="presOf" srcId="{D2391AD8-CFC1-460C-B596-D539B778AF03}" destId="{B158FC0C-5225-4C80-9C46-D9EC0ED6DFE5}" srcOrd="0" destOrd="0" presId="urn:microsoft.com/office/officeart/2005/8/layout/vList2"/>
    <dgm:cxn modelId="{3152414C-95A0-4A13-93E2-C10E5CC8A019}" type="presOf" srcId="{F826996F-1CE5-4525-97E9-0B1625F2F2CF}" destId="{8EBF319B-3B28-4E68-9E5C-74B1F9682C84}" srcOrd="0" destOrd="0" presId="urn:microsoft.com/office/officeart/2005/8/layout/vList2"/>
    <dgm:cxn modelId="{7CFC14B9-9CC2-46DC-BE18-AFB29C4CED82}" type="presParOf" srcId="{8EBF319B-3B28-4E68-9E5C-74B1F9682C84}" destId="{B158FC0C-5225-4C80-9C46-D9EC0ED6DFE5}" srcOrd="0" destOrd="0" presId="urn:microsoft.com/office/officeart/2005/8/layout/vList2"/>
  </dgm:cxnLst>
  <dgm:bg>
    <a:solidFill>
      <a:srgbClr val="FFFFFF"/>
    </a:solidFill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4,3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4 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· 4,3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3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75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75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17EBFB-BFCC-4FE8-8595-922AB5854BCE}" type="presOf" srcId="{D77A6D56-326A-4F46-A88F-D70BC7E3062B}" destId="{1DBD1B86-DDF9-49B7-B20E-FF580722D77B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2B064CF9-4C7E-4716-B0D0-90D0219A8530}" type="presOf" srcId="{DAF73F7D-6D25-4236-B11C-2FCCC57871FC}" destId="{A436BE12-15B1-496A-97AF-D8213A956853}" srcOrd="0" destOrd="0" presId="urn:microsoft.com/office/officeart/2005/8/layout/vList2"/>
    <dgm:cxn modelId="{4053188F-1A6E-423A-8611-8E0B39FAAA4D}" type="presParOf" srcId="{1DBD1B86-DDF9-49B7-B20E-FF580722D77B}" destId="{A436BE12-15B1-496A-97AF-D8213A9568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28464BDB-0091-430B-8AC7-E03B049F2A5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1E5439-EF3D-4B30-ABC2-A829B0DDBB3F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· 2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7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AFC2AF1E-D60D-4641-A45E-208AA9654C30}" type="parTrans" cxnId="{F416447F-C68A-418A-AE8C-655C4CBFC415}">
      <dgm:prSet/>
      <dgm:spPr/>
      <dgm:t>
        <a:bodyPr/>
        <a:lstStyle/>
        <a:p>
          <a:endParaRPr lang="ru-RU" b="1">
            <a:solidFill>
              <a:schemeClr val="bg1">
                <a:lumMod val="75000"/>
              </a:schemeClr>
            </a:solidFill>
          </a:endParaRPr>
        </a:p>
      </dgm:t>
    </dgm:pt>
    <dgm:pt modelId="{9B2559A0-39F1-472F-A205-69A07D79C1AD}" type="sibTrans" cxnId="{F416447F-C68A-418A-AE8C-655C4CBFC415}">
      <dgm:prSet/>
      <dgm:spPr/>
      <dgm:t>
        <a:bodyPr/>
        <a:lstStyle/>
        <a:p>
          <a:endParaRPr lang="ru-RU" b="1">
            <a:solidFill>
              <a:schemeClr val="bg1">
                <a:lumMod val="75000"/>
              </a:schemeClr>
            </a:solidFill>
          </a:endParaRPr>
        </a:p>
      </dgm:t>
    </dgm:pt>
    <dgm:pt modelId="{B4055B9A-DA8B-407C-891E-9928015CB3B4}" type="pres">
      <dgm:prSet presAssocID="{28464BDB-0091-430B-8AC7-E03B049F2A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387752-76F2-46B0-B09C-BD6FF92D1AF1}" type="pres">
      <dgm:prSet presAssocID="{691E5439-EF3D-4B30-ABC2-A829B0DDBB3F}" presName="parentText" presStyleLbl="node1" presStyleIdx="0" presStyleCnt="1" custLinFactY="-10009" custLinFactNeighborX="478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16447F-C68A-418A-AE8C-655C4CBFC415}" srcId="{28464BDB-0091-430B-8AC7-E03B049F2A55}" destId="{691E5439-EF3D-4B30-ABC2-A829B0DDBB3F}" srcOrd="0" destOrd="0" parTransId="{AFC2AF1E-D60D-4641-A45E-208AA9654C30}" sibTransId="{9B2559A0-39F1-472F-A205-69A07D79C1AD}"/>
    <dgm:cxn modelId="{CB9B8D74-7244-4F69-94A8-A309C9796A06}" type="presOf" srcId="{691E5439-EF3D-4B30-ABC2-A829B0DDBB3F}" destId="{FD387752-76F2-46B0-B09C-BD6FF92D1AF1}" srcOrd="0" destOrd="0" presId="urn:microsoft.com/office/officeart/2005/8/layout/vList2"/>
    <dgm:cxn modelId="{36E81374-46B7-461B-8F35-15AE14786E99}" type="presOf" srcId="{28464BDB-0091-430B-8AC7-E03B049F2A55}" destId="{B4055B9A-DA8B-407C-891E-9928015CB3B4}" srcOrd="0" destOrd="0" presId="urn:microsoft.com/office/officeart/2005/8/layout/vList2"/>
    <dgm:cxn modelId="{66D1790C-22FB-451C-9515-9739C61DF192}" type="presParOf" srcId="{B4055B9A-DA8B-407C-891E-9928015CB3B4}" destId="{FD387752-76F2-46B0-B09C-BD6FF92D1A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· 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LinFactX="25000" custLinFactY="-100142" custLinFactNeighborX="100000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0A089DAD-BB28-4CEE-8852-7B6B731605A5}" type="presOf" srcId="{CD6D4D23-54CA-4CBA-BDCF-DA075112D1F1}" destId="{40CBF311-1385-4EF0-8CE7-6210BCDA856B}" srcOrd="0" destOrd="0" presId="urn:microsoft.com/office/officeart/2005/8/layout/vList2"/>
    <dgm:cxn modelId="{4A783A42-FC60-498B-83D3-317092E42997}" type="presOf" srcId="{93CD3972-DAE7-4708-A6C7-474B9F55F992}" destId="{4D6BFEBE-92F2-4A29-B3D3-A7FBAA95A1E7}" srcOrd="0" destOrd="0" presId="urn:microsoft.com/office/officeart/2005/8/layout/vList2"/>
    <dgm:cxn modelId="{CD0E99DD-989A-4AA2-8A48-DBE459D4887A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2DD5F7"/>
        </a:solidFill>
      </dgm:spPr>
      <dgm:t>
        <a:bodyPr/>
        <a:lstStyle/>
        <a:p>
          <a:pPr algn="l"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6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5 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· 6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524B50-7E62-4211-B5C6-9F7E832B28AD}" type="presOf" srcId="{21CC0D7B-DD7E-4012-98A0-4A47D95C1089}" destId="{D4D80182-F2C3-4B62-8079-D6D3A9AA9B95}" srcOrd="0" destOrd="0" presId="urn:microsoft.com/office/officeart/2005/8/layout/vList2"/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AAA9C0DB-6DDE-4CFE-A083-1FBE5CF6FAB9}" type="presOf" srcId="{5D2A859B-95C7-4F16-8E97-FD673CCEA02C}" destId="{81CECC8F-55C4-4BBF-9619-FF49C86F3D37}" srcOrd="0" destOrd="0" presId="urn:microsoft.com/office/officeart/2005/8/layout/vList2"/>
    <dgm:cxn modelId="{8B51A118-1143-4640-B9FA-F2BCA7CD0404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(-3,1)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· (-3,1)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10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NeighborX="-7125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CF6AD6-FCA0-48E7-9D77-BD91F8A9BCB3}" type="presOf" srcId="{47AD1228-23B2-4D54-B8CE-EDBE6BBCCF66}" destId="{CE49024F-2018-473E-9946-06FD8C69F2D5}" srcOrd="0" destOrd="0" presId="urn:microsoft.com/office/officeart/2005/8/layout/vList2"/>
    <dgm:cxn modelId="{8AFF504D-5960-4948-8542-24A641961D8F}" type="presOf" srcId="{C64D18EE-B67F-445A-9538-0A91DD62D70E}" destId="{7D09FA97-90A9-4878-ADA1-BD14381ECAC9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7BA36612-F614-4374-BD5D-46C6FCB16FC6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28464BDB-0091-430B-8AC7-E03B049F2A5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1E5439-EF3D-4B30-ABC2-A829B0DDBB3F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AFC2AF1E-D60D-4641-A45E-208AA9654C30}" type="parTrans" cxnId="{F416447F-C68A-418A-AE8C-655C4CBFC415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9B2559A0-39F1-472F-A205-69A07D79C1AD}" type="sibTrans" cxnId="{F416447F-C68A-418A-AE8C-655C4CBFC415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B4055B9A-DA8B-407C-891E-9928015CB3B4}" type="pres">
      <dgm:prSet presAssocID="{28464BDB-0091-430B-8AC7-E03B049F2A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387752-76F2-46B0-B09C-BD6FF92D1AF1}" type="pres">
      <dgm:prSet presAssocID="{691E5439-EF3D-4B30-ABC2-A829B0DDBB3F}" presName="parentText" presStyleLbl="node1" presStyleIdx="0" presStyleCnt="1" custScaleY="185205" custLinFactY="-10009" custLinFactNeighborX="478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16447F-C68A-418A-AE8C-655C4CBFC415}" srcId="{28464BDB-0091-430B-8AC7-E03B049F2A55}" destId="{691E5439-EF3D-4B30-ABC2-A829B0DDBB3F}" srcOrd="0" destOrd="0" parTransId="{AFC2AF1E-D60D-4641-A45E-208AA9654C30}" sibTransId="{9B2559A0-39F1-472F-A205-69A07D79C1AD}"/>
    <dgm:cxn modelId="{64FBF351-2D80-4657-B04A-CBB49B834CFE}" type="presOf" srcId="{691E5439-EF3D-4B30-ABC2-A829B0DDBB3F}" destId="{FD387752-76F2-46B0-B09C-BD6FF92D1AF1}" srcOrd="0" destOrd="0" presId="urn:microsoft.com/office/officeart/2005/8/layout/vList2"/>
    <dgm:cxn modelId="{94CDF7AF-7F62-4CD6-9002-2018DBDEC40A}" type="presOf" srcId="{28464BDB-0091-430B-8AC7-E03B049F2A55}" destId="{B4055B9A-DA8B-407C-891E-9928015CB3B4}" srcOrd="0" destOrd="0" presId="urn:microsoft.com/office/officeart/2005/8/layout/vList2"/>
    <dgm:cxn modelId="{3D9752F5-7616-42BD-B99B-A11DDEEF12C2}" type="presParOf" srcId="{B4055B9A-DA8B-407C-891E-9928015CB3B4}" destId="{FD387752-76F2-46B0-B09C-BD6FF92D1A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2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FF0000"/>
        </a:solidFill>
      </dgm:spPr>
      <dgm:t>
        <a:bodyPr/>
        <a:lstStyle/>
        <a:p>
          <a:pPr algn="l"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0,05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19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7FC4BD-2190-4068-9C41-988BF3F3253C}" type="presOf" srcId="{5D2A859B-95C7-4F16-8E97-FD673CCEA02C}" destId="{81CECC8F-55C4-4BBF-9619-FF49C86F3D37}" srcOrd="0" destOrd="0" presId="urn:microsoft.com/office/officeart/2005/8/layout/vList2"/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E60A124A-9124-4245-8097-727EB8FAD982}" type="presOf" srcId="{21CC0D7B-DD7E-4012-98A0-4A47D95C1089}" destId="{D4D80182-F2C3-4B62-8079-D6D3A9AA9B95}" srcOrd="0" destOrd="0" presId="urn:microsoft.com/office/officeart/2005/8/layout/vList2"/>
    <dgm:cxn modelId="{4A4DDC14-6139-4322-A215-B519338AA3DA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4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F826996F-1CE5-4525-97E9-0B1625F2F2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391AD8-CFC1-460C-B596-D539B778AF03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ru-RU" sz="3600" b="1" dirty="0" smtClean="0">
              <a:solidFill>
                <a:srgbClr val="FFFFFF"/>
              </a:solidFill>
            </a:rPr>
            <a:t>(-3,1)</a:t>
          </a:r>
          <a:r>
            <a:rPr lang="ru-RU" sz="3600" b="1" baseline="30000" dirty="0" smtClean="0">
              <a:solidFill>
                <a:srgbClr val="FFFFFF"/>
              </a:solidFill>
            </a:rPr>
            <a:t>15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C1DD0BCE-B85C-4864-BB69-509362587C11}" type="parTrans" cxnId="{480D3CCB-49CE-4321-B389-7502F6A75E47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361BDC2A-E3E7-4EB6-8C1F-B7721A7BF3FE}" type="sibTrans" cxnId="{480D3CCB-49CE-4321-B389-7502F6A75E47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EBF319B-3B28-4E68-9E5C-74B1F9682C84}" type="pres">
      <dgm:prSet presAssocID="{F826996F-1CE5-4525-97E9-0B1625F2F2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58FC0C-5225-4C80-9C46-D9EC0ED6DFE5}" type="pres">
      <dgm:prSet presAssocID="{D2391AD8-CFC1-460C-B596-D539B778AF03}" presName="parentText" presStyleLbl="node1" presStyleIdx="0" presStyleCnt="1" custLinFactNeighborX="59574" custLinFactNeighborY="-884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0D3CCB-49CE-4321-B389-7502F6A75E47}" srcId="{F826996F-1CE5-4525-97E9-0B1625F2F2CF}" destId="{D2391AD8-CFC1-460C-B596-D539B778AF03}" srcOrd="0" destOrd="0" parTransId="{C1DD0BCE-B85C-4864-BB69-509362587C11}" sibTransId="{361BDC2A-E3E7-4EB6-8C1F-B7721A7BF3FE}"/>
    <dgm:cxn modelId="{7CD3D681-FCEE-4BD9-960D-A2173715A4DC}" type="presOf" srcId="{D2391AD8-CFC1-460C-B596-D539B778AF03}" destId="{B158FC0C-5225-4C80-9C46-D9EC0ED6DFE5}" srcOrd="0" destOrd="0" presId="urn:microsoft.com/office/officeart/2005/8/layout/vList2"/>
    <dgm:cxn modelId="{B1F7437B-8FF3-4419-864B-2B08D025768A}" type="presOf" srcId="{F826996F-1CE5-4525-97E9-0B1625F2F2CF}" destId="{8EBF319B-3B28-4E68-9E5C-74B1F9682C84}" srcOrd="0" destOrd="0" presId="urn:microsoft.com/office/officeart/2005/8/layout/vList2"/>
    <dgm:cxn modelId="{8E161982-CE65-44A7-8957-2824C09069F3}" type="presParOf" srcId="{8EBF319B-3B28-4E68-9E5C-74B1F9682C84}" destId="{B158FC0C-5225-4C80-9C46-D9EC0ED6DFE5}" srcOrd="0" destOrd="0" presId="urn:microsoft.com/office/officeart/2005/8/layout/vList2"/>
  </dgm:cxnLst>
  <dgm:bg>
    <a:solidFill>
      <a:srgbClr val="FFFFFF"/>
    </a:solidFill>
  </dgm:bg>
  <dgm:whole/>
  <dgm:extLst>
    <a:ext uri="http://schemas.microsoft.com/office/drawing/2008/diagram">
      <dsp:dataModelExt xmlns:dsp="http://schemas.microsoft.com/office/drawing/2008/diagram" relId="rId52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ru-RU" sz="3600" b="1" dirty="0" smtClean="0">
              <a:solidFill>
                <a:srgbClr val="FFFFFF"/>
              </a:solidFill>
            </a:rPr>
            <a:t>4,3</a:t>
          </a:r>
          <a:r>
            <a:rPr lang="ru-RU" sz="3600" b="1" baseline="30000" dirty="0" smtClean="0">
              <a:solidFill>
                <a:srgbClr val="FFFFFF"/>
              </a:solidFill>
            </a:rPr>
            <a:t>7</a:t>
          </a:r>
          <a:endParaRPr lang="ru-RU" sz="3600" b="1" dirty="0">
            <a:solidFill>
              <a:srgbClr val="FFFFFF"/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NeighborX="-7125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AECFE4-203B-47BF-A135-B84E7AC4A277}" type="presOf" srcId="{C64D18EE-B67F-445A-9538-0A91DD62D70E}" destId="{7D09FA97-90A9-4878-ADA1-BD14381ECAC9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84577842-62D1-455D-9A85-EC8DDE1E74B8}" type="presOf" srcId="{47AD1228-23B2-4D54-B8CE-EDBE6BBCCF66}" destId="{CE49024F-2018-473E-9946-06FD8C69F2D5}" srcOrd="0" destOrd="0" presId="urn:microsoft.com/office/officeart/2005/8/layout/vList2"/>
    <dgm:cxn modelId="{CB1ED849-FA77-41D7-92AF-86B8A74E98B0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h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12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: </a:t>
          </a:r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h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LinFactX="25000" custLinFactY="-100142" custLinFactNeighborX="100000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33BC0E5D-0909-4C5E-AC39-D282AA02BC04}" type="presOf" srcId="{CD6D4D23-54CA-4CBA-BDCF-DA075112D1F1}" destId="{40CBF311-1385-4EF0-8CE7-6210BCDA856B}" srcOrd="0" destOrd="0" presId="urn:microsoft.com/office/officeart/2005/8/layout/vList2"/>
    <dgm:cxn modelId="{E4EDFEE2-92E3-4B65-B451-FF27B29B1663}" type="presOf" srcId="{93CD3972-DAE7-4708-A6C7-474B9F55F992}" destId="{4D6BFEBE-92F2-4A29-B3D3-A7FBAA95A1E7}" srcOrd="0" destOrd="0" presId="urn:microsoft.com/office/officeart/2005/8/layout/vList2"/>
    <dgm:cxn modelId="{911E9EAA-DB28-44CD-BA74-7B3C391E087F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13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F38D2654-A1F3-4A66-9873-BFB3E9EE17C7}" type="presOf" srcId="{D77A6D56-326A-4F46-A88F-D70BC7E3062B}" destId="{1DBD1B86-DDF9-49B7-B20E-FF580722D77B}" srcOrd="0" destOrd="0" presId="urn:microsoft.com/office/officeart/2005/8/layout/vList2"/>
    <dgm:cxn modelId="{A0632813-28A8-4683-8E6B-91682BD0022E}" type="presOf" srcId="{DAF73F7D-6D25-4236-B11C-2FCCC57871FC}" destId="{A436BE12-15B1-496A-97AF-D8213A956853}" srcOrd="0" destOrd="0" presId="urn:microsoft.com/office/officeart/2005/8/layout/vList2"/>
    <dgm:cxn modelId="{68469A3D-A03A-44A2-93F7-2073C60D7D01}" type="presParOf" srcId="{1DBD1B86-DDF9-49B7-B20E-FF580722D77B}" destId="{A436BE12-15B1-496A-97AF-D8213A95685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2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3600" b="1" dirty="0" smtClean="0">
              <a:solidFill>
                <a:srgbClr val="FFFFFF"/>
              </a:solidFill>
            </a:rPr>
            <a:t>3</a:t>
          </a:r>
          <a:r>
            <a:rPr lang="ru-RU" sz="3600" b="1" baseline="30000" dirty="0" smtClean="0">
              <a:solidFill>
                <a:srgbClr val="FFFFFF"/>
              </a:solidFill>
            </a:rPr>
            <a:t>9</a:t>
          </a:r>
          <a:endParaRPr lang="ru-RU" sz="3600" b="1" dirty="0">
            <a:solidFill>
              <a:srgbClr val="FFFFFF"/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ScaleY="203726" custLinFactX="25000" custLinFactY="-100142" custLinFactNeighborX="100000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771F626D-78AA-4BCD-AF58-6A8F49A0B63B}" type="presOf" srcId="{93CD3972-DAE7-4708-A6C7-474B9F55F992}" destId="{4D6BFEBE-92F2-4A29-B3D3-A7FBAA95A1E7}" srcOrd="0" destOrd="0" presId="urn:microsoft.com/office/officeart/2005/8/layout/vList2"/>
    <dgm:cxn modelId="{4CE16B95-9E44-4C74-8F64-BFF970878A3F}" type="presOf" srcId="{CD6D4D23-54CA-4CBA-BDCF-DA075112D1F1}" destId="{40CBF311-1385-4EF0-8CE7-6210BCDA856B}" srcOrd="0" destOrd="0" presId="urn:microsoft.com/office/officeart/2005/8/layout/vList2"/>
    <dgm:cxn modelId="{45E71D57-AA1C-4A1A-AC51-3BBC1536DF0F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18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ScaleY="185205" custLinFactNeighborX="-7125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03003BE-3DE4-419C-A937-73E18AA5150C}" type="presOf" srcId="{47AD1228-23B2-4D54-B8CE-EDBE6BBCCF66}" destId="{CE49024F-2018-473E-9946-06FD8C69F2D5}" srcOrd="0" destOrd="0" presId="urn:microsoft.com/office/officeart/2005/8/layout/vList2"/>
    <dgm:cxn modelId="{07EB583F-130D-4873-A877-8B48B838EE46}" type="presOf" srcId="{C64D18EE-B67F-445A-9538-0A91DD62D70E}" destId="{7D09FA97-90A9-4878-ADA1-BD14381ECAC9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7FD10EDA-448E-41A9-BF40-9E9BCBA0E62A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2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4,3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9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NeighborX="-7125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ACCB16D-8CE4-47CF-A996-8124D58629A5}" type="presOf" srcId="{47AD1228-23B2-4D54-B8CE-EDBE6BBCCF66}" destId="{CE49024F-2018-473E-9946-06FD8C69F2D5}" srcOrd="0" destOrd="0" presId="urn:microsoft.com/office/officeart/2005/8/layout/vList2"/>
    <dgm:cxn modelId="{F32D992D-709F-4578-B582-7E9FC9E90A33}" type="presOf" srcId="{C64D18EE-B67F-445A-9538-0A91DD62D70E}" destId="{7D09FA97-90A9-4878-ADA1-BD14381ECAC9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649573AC-F7F8-420F-9968-7DB94BCF0357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7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en-US" sz="3600" b="1" dirty="0" smtClean="0">
              <a:solidFill>
                <a:srgbClr val="FFFFFF"/>
              </a:solidFill>
            </a:rPr>
            <a:t>6</a:t>
          </a:r>
          <a:r>
            <a:rPr lang="ru-RU" sz="3600" b="1" baseline="30000" dirty="0" smtClean="0">
              <a:solidFill>
                <a:srgbClr val="FFFFFF"/>
              </a:solidFill>
            </a:rPr>
            <a:t>9</a:t>
          </a:r>
          <a:endParaRPr lang="ru-RU" sz="3600" b="1" dirty="0">
            <a:solidFill>
              <a:srgbClr val="FFFFFF"/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ScaleY="203726" custLinFactX="25000" custLinFactY="-100142" custLinFactNeighborX="100000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88D6E53E-1676-4D46-A20B-BB91CA677C8B}" type="presOf" srcId="{93CD3972-DAE7-4708-A6C7-474B9F55F992}" destId="{4D6BFEBE-92F2-4A29-B3D3-A7FBAA95A1E7}" srcOrd="0" destOrd="0" presId="urn:microsoft.com/office/officeart/2005/8/layout/vList2"/>
    <dgm:cxn modelId="{4D65BB7C-D496-4A7E-9934-9C30DE28160E}" type="presOf" srcId="{CD6D4D23-54CA-4CBA-BDCF-DA075112D1F1}" destId="{40CBF311-1385-4EF0-8CE7-6210BCDA856B}" srcOrd="0" destOrd="0" presId="urn:microsoft.com/office/officeart/2005/8/layout/vList2"/>
    <dgm:cxn modelId="{93693BD3-3262-42EE-BA8F-711A0E5F5565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2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0000FF"/>
        </a:solidFill>
      </dgm:spPr>
      <dgm:t>
        <a:bodyPr/>
        <a:lstStyle/>
        <a:p>
          <a:pPr algn="l" rtl="0"/>
          <a:r>
            <a:rPr lang="ru-RU" sz="3600" b="1" dirty="0" smtClean="0">
              <a:solidFill>
                <a:srgbClr val="FFFFFF"/>
              </a:solidFill>
            </a:rPr>
            <a:t>0,05</a:t>
          </a:r>
          <a:r>
            <a:rPr lang="ru-RU" sz="3600" b="1" baseline="30000" dirty="0" smtClean="0">
              <a:solidFill>
                <a:srgbClr val="FFFFFF"/>
              </a:solidFill>
            </a:rPr>
            <a:t>1</a:t>
          </a:r>
          <a:r>
            <a:rPr lang="en-US" sz="3600" b="1" baseline="30000" dirty="0" smtClean="0">
              <a:solidFill>
                <a:srgbClr val="FFFFFF"/>
              </a:solidFill>
            </a:rPr>
            <a:t>2</a:t>
          </a:r>
          <a:endParaRPr lang="ru-RU" sz="3600" b="1" dirty="0">
            <a:solidFill>
              <a:srgbClr val="FFFFFF"/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rgbClr val="FFFFFF"/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rgbClr val="FFFFFF"/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NeighborY="-3547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CE987C14-A9B3-4F3A-A30F-C3F76D1A933A}" type="presOf" srcId="{5D2A859B-95C7-4F16-8E97-FD673CCEA02C}" destId="{81CECC8F-55C4-4BBF-9619-FF49C86F3D37}" srcOrd="0" destOrd="0" presId="urn:microsoft.com/office/officeart/2005/8/layout/vList2"/>
    <dgm:cxn modelId="{9EFD1DD5-CA4F-4024-B13C-A4096A38D046}" type="presOf" srcId="{21CC0D7B-DD7E-4012-98A0-4A47D95C1089}" destId="{D4D80182-F2C3-4B62-8079-D6D3A9AA9B95}" srcOrd="0" destOrd="0" presId="urn:microsoft.com/office/officeart/2005/8/layout/vList2"/>
    <dgm:cxn modelId="{BD22B576-9672-499A-919B-D949C4265EE5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87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FFFF00"/>
        </a:solidFill>
      </dgm:spPr>
      <dgm:t>
        <a:bodyPr/>
        <a:lstStyle/>
        <a:p>
          <a:pPr algn="l" rtl="0"/>
          <a:r>
            <a:rPr lang="ru-RU" sz="3600" b="1" dirty="0" smtClean="0">
              <a:solidFill>
                <a:srgbClr val="333333"/>
              </a:solidFill>
            </a:rPr>
            <a:t>0,</a:t>
          </a:r>
          <a:r>
            <a:rPr lang="en-US" sz="3600" b="1" dirty="0" smtClean="0">
              <a:solidFill>
                <a:srgbClr val="333333"/>
              </a:solidFill>
            </a:rPr>
            <a:t>1</a:t>
          </a:r>
          <a:r>
            <a:rPr lang="ru-RU" sz="3600" b="1" baseline="30000" dirty="0" smtClean="0">
              <a:solidFill>
                <a:srgbClr val="333333"/>
              </a:solidFill>
            </a:rPr>
            <a:t>1</a:t>
          </a:r>
          <a:r>
            <a:rPr lang="en-US" sz="3600" b="1" baseline="30000" dirty="0" smtClean="0">
              <a:solidFill>
                <a:srgbClr val="333333"/>
              </a:solidFill>
            </a:rPr>
            <a:t>2</a:t>
          </a:r>
          <a:endParaRPr lang="ru-RU" sz="3600" b="1" dirty="0">
            <a:solidFill>
              <a:srgbClr val="333333"/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12EE79-A0AB-4C08-8F37-0CA3EA7425E6}" type="presOf" srcId="{5D2A859B-95C7-4F16-8E97-FD673CCEA02C}" destId="{81CECC8F-55C4-4BBF-9619-FF49C86F3D37}" srcOrd="0" destOrd="0" presId="urn:microsoft.com/office/officeart/2005/8/layout/vList2"/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B97FBE8C-90FC-4325-BB68-31F55F6A5393}" type="presOf" srcId="{21CC0D7B-DD7E-4012-98A0-4A47D95C1089}" destId="{D4D80182-F2C3-4B62-8079-D6D3A9AA9B95}" srcOrd="0" destOrd="0" presId="urn:microsoft.com/office/officeart/2005/8/layout/vList2"/>
    <dgm:cxn modelId="{70580FCC-48EC-45C5-BEB6-AE42A95542D5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92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0000FF"/>
        </a:solidFill>
        <a:ln>
          <a:solidFill>
            <a:srgbClr val="FFFFFF"/>
          </a:solidFill>
        </a:ln>
      </dgm:spPr>
      <dgm:t>
        <a:bodyPr/>
        <a:lstStyle/>
        <a:p>
          <a:pPr rtl="0"/>
          <a:r>
            <a:rPr lang="en-US" sz="3600" b="1" dirty="0" smtClean="0">
              <a:solidFill>
                <a:srgbClr val="FFFFFF"/>
              </a:solidFill>
            </a:rPr>
            <a:t>4</a:t>
          </a:r>
          <a:r>
            <a:rPr lang="en-US" sz="3600" b="1" baseline="30000" dirty="0" smtClean="0">
              <a:solidFill>
                <a:srgbClr val="FFFFFF"/>
              </a:solidFill>
            </a:rPr>
            <a:t>13</a:t>
          </a:r>
          <a:endParaRPr lang="ru-RU" sz="3600" b="1" dirty="0">
            <a:solidFill>
              <a:srgbClr val="FFFFFF"/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9D6600-4B66-4557-9A55-6551964091F5}" type="presOf" srcId="{DAF73F7D-6D25-4236-B11C-2FCCC57871FC}" destId="{A436BE12-15B1-496A-97AF-D8213A956853}" srcOrd="0" destOrd="0" presId="urn:microsoft.com/office/officeart/2005/8/layout/vList2"/>
    <dgm:cxn modelId="{8904296B-1AA6-4544-8E3B-72820A6C594D}" type="presOf" srcId="{D77A6D56-326A-4F46-A88F-D70BC7E3062B}" destId="{1DBD1B86-DDF9-49B7-B20E-FF580722D77B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D8683FA9-A81B-4DB4-916E-76B654A69088}" type="presParOf" srcId="{1DBD1B86-DDF9-49B7-B20E-FF580722D77B}" destId="{A436BE12-15B1-496A-97AF-D8213A956853}" srcOrd="0" destOrd="0" presId="urn:microsoft.com/office/officeart/2005/8/layout/vList2"/>
  </dgm:cxnLst>
  <dgm:bg>
    <a:solidFill>
      <a:srgbClr val="0000FF"/>
    </a:solidFill>
  </dgm:bg>
  <dgm:whole/>
  <dgm:extLst>
    <a:ext uri="http://schemas.microsoft.com/office/drawing/2008/diagram">
      <dsp:dataModelExt xmlns:dsp="http://schemas.microsoft.com/office/drawing/2008/diagram" relId="rId97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D77A6D56-326A-4F46-A88F-D70BC7E3062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F73F7D-6D25-4236-B11C-2FCCC57871FC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42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C4DF7B4-9541-4F2B-A312-688481E3457A}" type="par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9738DB8F-8C07-4FBC-BDE9-FD5C3FAD8F41}" type="sibTrans" cxnId="{2D878694-FCF6-4325-B9B5-06B2A19C6CA9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1DBD1B86-DDF9-49B7-B20E-FF580722D77B}" type="pres">
      <dgm:prSet presAssocID="{D77A6D56-326A-4F46-A88F-D70BC7E3062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36BE12-15B1-496A-97AF-D8213A956853}" type="pres">
      <dgm:prSet presAssocID="{DAF73F7D-6D25-4236-B11C-2FCCC57871FC}" presName="parentText" presStyleLbl="node1" presStyleIdx="0" presStyleCnt="1" custScaleY="167400" custLinFactX="100000" custLinFactY="-76973" custLinFactNeighborX="13823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69D2C0-CB5E-4CE5-9C84-D38FDACA74C9}" type="presOf" srcId="{DAF73F7D-6D25-4236-B11C-2FCCC57871FC}" destId="{A436BE12-15B1-496A-97AF-D8213A956853}" srcOrd="0" destOrd="0" presId="urn:microsoft.com/office/officeart/2005/8/layout/vList2"/>
    <dgm:cxn modelId="{355B7E11-9947-48A1-8EF2-5EF4A41A5F1C}" type="presOf" srcId="{D77A6D56-326A-4F46-A88F-D70BC7E3062B}" destId="{1DBD1B86-DDF9-49B7-B20E-FF580722D77B}" srcOrd="0" destOrd="0" presId="urn:microsoft.com/office/officeart/2005/8/layout/vList2"/>
    <dgm:cxn modelId="{2D878694-FCF6-4325-B9B5-06B2A19C6CA9}" srcId="{D77A6D56-326A-4F46-A88F-D70BC7E3062B}" destId="{DAF73F7D-6D25-4236-B11C-2FCCC57871FC}" srcOrd="0" destOrd="0" parTransId="{0C4DF7B4-9541-4F2B-A312-688481E3457A}" sibTransId="{9738DB8F-8C07-4FBC-BDE9-FD5C3FAD8F41}"/>
    <dgm:cxn modelId="{2F754532-6341-407F-92B0-73648B575EAC}" type="presParOf" srcId="{1DBD1B86-DDF9-49B7-B20E-FF580722D77B}" destId="{A436BE12-15B1-496A-97AF-D8213A956853}" srcOrd="0" destOrd="0" presId="urn:microsoft.com/office/officeart/2005/8/layout/vList2"/>
  </dgm:cxnLst>
  <dgm:bg>
    <a:solidFill>
      <a:srgbClr val="FFFFFF"/>
    </a:solidFill>
  </dgm:bg>
  <dgm:whole/>
  <dgm:extLst>
    <a:ext uri="http://schemas.microsoft.com/office/drawing/2008/diagram">
      <dsp:dataModelExt xmlns:dsp="http://schemas.microsoft.com/office/drawing/2008/diagram" relId="rId102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28464BDB-0091-430B-8AC7-E03B049F2A5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1E5439-EF3D-4B30-ABC2-A829B0DDBB3F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ru-RU" sz="3600" b="1" dirty="0" smtClean="0">
              <a:ln>
                <a:solidFill>
                  <a:srgbClr val="FFFFFF"/>
                </a:solidFill>
              </a:ln>
              <a:solidFill>
                <a:srgbClr val="FFFFFF"/>
              </a:solidFill>
            </a:rPr>
            <a:t>5</a:t>
          </a:r>
          <a:r>
            <a:rPr lang="en-US" sz="3600" b="1" baseline="30000" dirty="0" smtClean="0">
              <a:ln>
                <a:solidFill>
                  <a:srgbClr val="FFFFFF"/>
                </a:solidFill>
              </a:ln>
              <a:solidFill>
                <a:srgbClr val="FFFFFF"/>
              </a:solidFill>
            </a:rPr>
            <a:t>8</a:t>
          </a:r>
          <a:endParaRPr lang="ru-RU" sz="3600" b="1" dirty="0">
            <a:ln>
              <a:solidFill>
                <a:srgbClr val="FFFFFF"/>
              </a:solidFill>
            </a:ln>
            <a:solidFill>
              <a:srgbClr val="FFFFFF"/>
            </a:solidFill>
          </a:endParaRPr>
        </a:p>
      </dgm:t>
    </dgm:pt>
    <dgm:pt modelId="{AFC2AF1E-D60D-4641-A45E-208AA9654C30}" type="parTrans" cxnId="{F416447F-C68A-418A-AE8C-655C4CBFC415}">
      <dgm:prSet/>
      <dgm:spPr/>
      <dgm:t>
        <a:bodyPr/>
        <a:lstStyle/>
        <a:p>
          <a:endParaRPr lang="ru-RU" b="1">
            <a:ln>
              <a:solidFill>
                <a:srgbClr val="FFFFFF"/>
              </a:solidFill>
            </a:ln>
            <a:solidFill>
              <a:srgbClr val="FFFFFF"/>
            </a:solidFill>
          </a:endParaRPr>
        </a:p>
      </dgm:t>
    </dgm:pt>
    <dgm:pt modelId="{9B2559A0-39F1-472F-A205-69A07D79C1AD}" type="sibTrans" cxnId="{F416447F-C68A-418A-AE8C-655C4CBFC415}">
      <dgm:prSet/>
      <dgm:spPr/>
      <dgm:t>
        <a:bodyPr/>
        <a:lstStyle/>
        <a:p>
          <a:endParaRPr lang="ru-RU" b="1">
            <a:ln>
              <a:solidFill>
                <a:srgbClr val="FFFFFF"/>
              </a:solidFill>
            </a:ln>
            <a:solidFill>
              <a:srgbClr val="FFFFFF"/>
            </a:solidFill>
          </a:endParaRPr>
        </a:p>
      </dgm:t>
    </dgm:pt>
    <dgm:pt modelId="{B4055B9A-DA8B-407C-891E-9928015CB3B4}" type="pres">
      <dgm:prSet presAssocID="{28464BDB-0091-430B-8AC7-E03B049F2A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387752-76F2-46B0-B09C-BD6FF92D1AF1}" type="pres">
      <dgm:prSet presAssocID="{691E5439-EF3D-4B30-ABC2-A829B0DDBB3F}" presName="parentText" presStyleLbl="node1" presStyleIdx="0" presStyleCnt="1" custScaleY="185205" custLinFactY="-10009" custLinFactNeighborX="478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16447F-C68A-418A-AE8C-655C4CBFC415}" srcId="{28464BDB-0091-430B-8AC7-E03B049F2A55}" destId="{691E5439-EF3D-4B30-ABC2-A829B0DDBB3F}" srcOrd="0" destOrd="0" parTransId="{AFC2AF1E-D60D-4641-A45E-208AA9654C30}" sibTransId="{9B2559A0-39F1-472F-A205-69A07D79C1AD}"/>
    <dgm:cxn modelId="{710E8ADC-3A99-422A-95C4-A285C809A768}" type="presOf" srcId="{28464BDB-0091-430B-8AC7-E03B049F2A55}" destId="{B4055B9A-DA8B-407C-891E-9928015CB3B4}" srcOrd="0" destOrd="0" presId="urn:microsoft.com/office/officeart/2005/8/layout/vList2"/>
    <dgm:cxn modelId="{9C8DEB04-1D80-4ACB-AEBB-769A20757A9E}" type="presOf" srcId="{691E5439-EF3D-4B30-ABC2-A829B0DDBB3F}" destId="{FD387752-76F2-46B0-B09C-BD6FF92D1AF1}" srcOrd="0" destOrd="0" presId="urn:microsoft.com/office/officeart/2005/8/layout/vList2"/>
    <dgm:cxn modelId="{6AD50EC0-ECA2-40FA-9336-14DEDC996C63}" type="presParOf" srcId="{B4055B9A-DA8B-407C-891E-9928015CB3B4}" destId="{FD387752-76F2-46B0-B09C-BD6FF92D1A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a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:</a:t>
          </a:r>
          <a:r>
            <a:rPr lang="en-US" sz="3600" b="1" smtClean="0">
              <a:solidFill>
                <a:schemeClr val="bg1">
                  <a:lumMod val="50000"/>
                </a:schemeClr>
              </a:solidFill>
            </a:rPr>
            <a:t>a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LinFactNeighborX="-41667" custLinFactNeighborY="-200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16DB6B64-ED6D-4576-8FA8-514CA3F36A7B}" type="presOf" srcId="{93CD3972-DAE7-4708-A6C7-474B9F55F992}" destId="{4D6BFEBE-92F2-4A29-B3D3-A7FBAA95A1E7}" srcOrd="0" destOrd="0" presId="urn:microsoft.com/office/officeart/2005/8/layout/vList2"/>
    <dgm:cxn modelId="{6F91AAB1-6142-40AD-A0DE-C5208DC793F7}" type="presOf" srcId="{CD6D4D23-54CA-4CBA-BDCF-DA075112D1F1}" destId="{40CBF311-1385-4EF0-8CE7-6210BCDA856B}" srcOrd="0" destOrd="0" presId="urn:microsoft.com/office/officeart/2005/8/layout/vList2"/>
    <dgm:cxn modelId="{144A5B02-7E2A-4383-A521-AD5AE44FA2AD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28464BDB-0091-430B-8AC7-E03B049F2A5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1E5439-EF3D-4B30-ABC2-A829B0DDBB3F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AFC2AF1E-D60D-4641-A45E-208AA9654C30}" type="parTrans" cxnId="{F416447F-C68A-418A-AE8C-655C4CBFC415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9B2559A0-39F1-472F-A205-69A07D79C1AD}" type="sibTrans" cxnId="{F416447F-C68A-418A-AE8C-655C4CBFC415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B4055B9A-DA8B-407C-891E-9928015CB3B4}" type="pres">
      <dgm:prSet presAssocID="{28464BDB-0091-430B-8AC7-E03B049F2A5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D387752-76F2-46B0-B09C-BD6FF92D1AF1}" type="pres">
      <dgm:prSet presAssocID="{691E5439-EF3D-4B30-ABC2-A829B0DDBB3F}" presName="parentText" presStyleLbl="node1" presStyleIdx="0" presStyleCnt="1" custScaleY="185205" custLinFactX="24998" custLinFactY="-21430" custLinFactNeighborX="10000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16447F-C68A-418A-AE8C-655C4CBFC415}" srcId="{28464BDB-0091-430B-8AC7-E03B049F2A55}" destId="{691E5439-EF3D-4B30-ABC2-A829B0DDBB3F}" srcOrd="0" destOrd="0" parTransId="{AFC2AF1E-D60D-4641-A45E-208AA9654C30}" sibTransId="{9B2559A0-39F1-472F-A205-69A07D79C1AD}"/>
    <dgm:cxn modelId="{4E6C2056-2A43-4E60-BF19-67CEAED5F659}" type="presOf" srcId="{691E5439-EF3D-4B30-ABC2-A829B0DDBB3F}" destId="{FD387752-76F2-46B0-B09C-BD6FF92D1AF1}" srcOrd="0" destOrd="0" presId="urn:microsoft.com/office/officeart/2005/8/layout/vList2"/>
    <dgm:cxn modelId="{249D66F8-5C7E-495B-AB4F-1BA3AB5B7A8D}" type="presOf" srcId="{28464BDB-0091-430B-8AC7-E03B049F2A55}" destId="{B4055B9A-DA8B-407C-891E-9928015CB3B4}" srcOrd="0" destOrd="0" presId="urn:microsoft.com/office/officeart/2005/8/layout/vList2"/>
    <dgm:cxn modelId="{A3876A43-F4B0-4C01-9F99-598D77EE817A}" type="presParOf" srcId="{B4055B9A-DA8B-407C-891E-9928015CB3B4}" destId="{FD387752-76F2-46B0-B09C-BD6FF92D1A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2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en-US" sz="3600" b="1" dirty="0" smtClean="0">
              <a:solidFill>
                <a:srgbClr val="333333"/>
              </a:solidFill>
            </a:rPr>
            <a:t>6</a:t>
          </a:r>
          <a:r>
            <a:rPr lang="en-US" sz="3600" b="1" baseline="30000" dirty="0" smtClean="0">
              <a:solidFill>
                <a:srgbClr val="333333"/>
              </a:solidFill>
            </a:rPr>
            <a:t>10</a:t>
          </a:r>
          <a:endParaRPr lang="ru-RU" sz="3600" b="1" dirty="0">
            <a:solidFill>
              <a:srgbClr val="333333"/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ScaleY="203726" custLinFactX="25000" custLinFactY="-100142" custLinFactNeighborX="100000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37F1EF06-320F-47BB-B067-08C0CD2311C2}" type="presOf" srcId="{93CD3972-DAE7-4708-A6C7-474B9F55F992}" destId="{4D6BFEBE-92F2-4A29-B3D3-A7FBAA95A1E7}" srcOrd="0" destOrd="0" presId="urn:microsoft.com/office/officeart/2005/8/layout/vList2"/>
    <dgm:cxn modelId="{C19ED2A7-ECDE-4132-958A-A14FDC14BDE2}" type="presOf" srcId="{CD6D4D23-54CA-4CBA-BDCF-DA075112D1F1}" destId="{40CBF311-1385-4EF0-8CE7-6210BCDA856B}" srcOrd="0" destOrd="0" presId="urn:microsoft.com/office/officeart/2005/8/layout/vList2"/>
    <dgm:cxn modelId="{25225E4F-A12C-4545-93A3-AF133A67353D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7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en-US" sz="3600" b="1" dirty="0" smtClean="0">
              <a:solidFill>
                <a:srgbClr val="FFFFFF"/>
              </a:solidFill>
            </a:rPr>
            <a:t>36</a:t>
          </a:r>
          <a:r>
            <a:rPr lang="ru-RU" sz="3600" b="1" baseline="30000" dirty="0" smtClean="0">
              <a:solidFill>
                <a:srgbClr val="FFFFFF"/>
              </a:solidFill>
            </a:rPr>
            <a:t>9</a:t>
          </a:r>
          <a:endParaRPr lang="ru-RU" sz="3600" b="1" dirty="0">
            <a:solidFill>
              <a:srgbClr val="FFFFFF"/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ScaleY="203726" custLinFactX="25000" custLinFactY="-100142" custLinFactNeighborX="100000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B4B3DD1D-752B-4034-9E67-779C6CD449E6}" type="presOf" srcId="{93CD3972-DAE7-4708-A6C7-474B9F55F992}" destId="{4D6BFEBE-92F2-4A29-B3D3-A7FBAA95A1E7}" srcOrd="0" destOrd="0" presId="urn:microsoft.com/office/officeart/2005/8/layout/vList2"/>
    <dgm:cxn modelId="{4D76DE2F-1511-46A3-8C86-EB1B9D680561}" type="presOf" srcId="{CD6D4D23-54CA-4CBA-BDCF-DA075112D1F1}" destId="{40CBF311-1385-4EF0-8CE7-6210BCDA856B}" srcOrd="0" destOrd="0" presId="urn:microsoft.com/office/officeart/2005/8/layout/vList2"/>
    <dgm:cxn modelId="{B13A3906-40F8-40A8-9BEE-3827FB3B318B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2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F826996F-1CE5-4525-97E9-0B1625F2F2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391AD8-CFC1-460C-B596-D539B778AF03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(-3,1)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C1DD0BCE-B85C-4864-BB69-509362587C11}" type="parTrans" cxnId="{480D3CCB-49CE-4321-B389-7502F6A75E47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361BDC2A-E3E7-4EB6-8C1F-B7721A7BF3FE}" type="sibTrans" cxnId="{480D3CCB-49CE-4321-B389-7502F6A75E47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EBF319B-3B28-4E68-9E5C-74B1F9682C84}" type="pres">
      <dgm:prSet presAssocID="{F826996F-1CE5-4525-97E9-0B1625F2F2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58FC0C-5225-4C80-9C46-D9EC0ED6DFE5}" type="pres">
      <dgm:prSet presAssocID="{D2391AD8-CFC1-460C-B596-D539B778AF03}" presName="parentText" presStyleLbl="node1" presStyleIdx="0" presStyleCnt="1" custLinFactNeighborX="59574" custLinFactNeighborY="-884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0D3CCB-49CE-4321-B389-7502F6A75E47}" srcId="{F826996F-1CE5-4525-97E9-0B1625F2F2CF}" destId="{D2391AD8-CFC1-460C-B596-D539B778AF03}" srcOrd="0" destOrd="0" parTransId="{C1DD0BCE-B85C-4864-BB69-509362587C11}" sibTransId="{361BDC2A-E3E7-4EB6-8C1F-B7721A7BF3FE}"/>
    <dgm:cxn modelId="{2E4FCDE3-145E-4880-922E-CA679EC840E0}" type="presOf" srcId="{D2391AD8-CFC1-460C-B596-D539B778AF03}" destId="{B158FC0C-5225-4C80-9C46-D9EC0ED6DFE5}" srcOrd="0" destOrd="0" presId="urn:microsoft.com/office/officeart/2005/8/layout/vList2"/>
    <dgm:cxn modelId="{0D049F46-1787-4C41-B1C4-7ED5D6B3C1B6}" type="presOf" srcId="{F826996F-1CE5-4525-97E9-0B1625F2F2CF}" destId="{8EBF319B-3B28-4E68-9E5C-74B1F9682C84}" srcOrd="0" destOrd="0" presId="urn:microsoft.com/office/officeart/2005/8/layout/vList2"/>
    <dgm:cxn modelId="{B1EE4D6E-B2BE-4B76-9193-82B11643CC79}" type="presParOf" srcId="{8EBF319B-3B28-4E68-9E5C-74B1F9682C84}" destId="{B158FC0C-5225-4C80-9C46-D9EC0ED6DFE5}" srcOrd="0" destOrd="0" presId="urn:microsoft.com/office/officeart/2005/8/layout/vList2"/>
  </dgm:cxnLst>
  <dgm:bg>
    <a:solidFill>
      <a:srgbClr val="FFFFFF"/>
    </a:solidFill>
  </dgm:bg>
  <dgm:whole/>
  <dgm:extLst>
    <a:ext uri="http://schemas.microsoft.com/office/drawing/2008/diagram">
      <dsp:dataModelExt xmlns:dsp="http://schemas.microsoft.com/office/drawing/2008/diagram" relId="rId127" minVer="http://schemas.openxmlformats.org/drawingml/2006/diagram"/>
    </a:ext>
  </dgm:extLst>
</dgm:dataModel>
</file>

<file path=ppt/diagrams/data54.xml><?xml version="1.0" encoding="utf-8"?>
<dgm:dataModel xmlns:dgm="http://schemas.openxmlformats.org/drawingml/2006/diagram" xmlns:a="http://schemas.openxmlformats.org/drawingml/2006/main">
  <dgm:ptLst>
    <dgm:pt modelId="{F826996F-1CE5-4525-97E9-0B1625F2F2C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391AD8-CFC1-460C-B596-D539B778AF03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(3,1)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15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C1DD0BCE-B85C-4864-BB69-509362587C11}" type="parTrans" cxnId="{480D3CCB-49CE-4321-B389-7502F6A75E47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361BDC2A-E3E7-4EB6-8C1F-B7721A7BF3FE}" type="sibTrans" cxnId="{480D3CCB-49CE-4321-B389-7502F6A75E47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EBF319B-3B28-4E68-9E5C-74B1F9682C84}" type="pres">
      <dgm:prSet presAssocID="{F826996F-1CE5-4525-97E9-0B1625F2F2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158FC0C-5225-4C80-9C46-D9EC0ED6DFE5}" type="pres">
      <dgm:prSet presAssocID="{D2391AD8-CFC1-460C-B596-D539B778AF03}" presName="parentText" presStyleLbl="node1" presStyleIdx="0" presStyleCnt="1" custLinFactX="72439" custLinFactNeighborX="100000" custLinFactNeighborY="473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0D3CCB-49CE-4321-B389-7502F6A75E47}" srcId="{F826996F-1CE5-4525-97E9-0B1625F2F2CF}" destId="{D2391AD8-CFC1-460C-B596-D539B778AF03}" srcOrd="0" destOrd="0" parTransId="{C1DD0BCE-B85C-4864-BB69-509362587C11}" sibTransId="{361BDC2A-E3E7-4EB6-8C1F-B7721A7BF3FE}"/>
    <dgm:cxn modelId="{FE7D157A-7E18-495F-BE5F-33CE25728286}" type="presOf" srcId="{D2391AD8-CFC1-460C-B596-D539B778AF03}" destId="{B158FC0C-5225-4C80-9C46-D9EC0ED6DFE5}" srcOrd="0" destOrd="0" presId="urn:microsoft.com/office/officeart/2005/8/layout/vList2"/>
    <dgm:cxn modelId="{6331C3A1-8F9F-494B-BB5E-794CEEE98B02}" type="presOf" srcId="{F826996F-1CE5-4525-97E9-0B1625F2F2CF}" destId="{8EBF319B-3B28-4E68-9E5C-74B1F9682C84}" srcOrd="0" destOrd="0" presId="urn:microsoft.com/office/officeart/2005/8/layout/vList2"/>
    <dgm:cxn modelId="{1958FDAD-332B-4444-BF86-CF59A6C9899C}" type="presParOf" srcId="{8EBF319B-3B28-4E68-9E5C-74B1F9682C84}" destId="{B158FC0C-5225-4C80-9C46-D9EC0ED6DFE5}" srcOrd="0" destOrd="0" presId="urn:microsoft.com/office/officeart/2005/8/layout/vList2"/>
  </dgm:cxnLst>
  <dgm:bg>
    <a:solidFill>
      <a:srgbClr val="FFFFFF"/>
    </a:solidFill>
  </dgm:bg>
  <dgm:whole/>
  <dgm:extLst>
    <a:ext uri="http://schemas.microsoft.com/office/drawing/2008/diagram">
      <dsp:dataModelExt xmlns:dsp="http://schemas.microsoft.com/office/drawing/2008/diagram" relId="rId132" minVer="http://schemas.openxmlformats.org/drawingml/2006/diagram"/>
    </a:ext>
  </dgm:extLst>
</dgm:dataModel>
</file>

<file path=ppt/diagrams/data55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ru-RU" sz="3600" b="1" dirty="0" smtClean="0">
              <a:solidFill>
                <a:srgbClr val="333333"/>
              </a:solidFill>
            </a:rPr>
            <a:t>43</a:t>
          </a:r>
          <a:r>
            <a:rPr lang="ru-RU" sz="3600" b="1" baseline="30000" dirty="0" smtClean="0">
              <a:solidFill>
                <a:srgbClr val="333333"/>
              </a:solidFill>
            </a:rPr>
            <a:t>7</a:t>
          </a:r>
          <a:endParaRPr lang="ru-RU" sz="3600" b="1" dirty="0">
            <a:solidFill>
              <a:srgbClr val="333333"/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rgbClr val="333333"/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rgbClr val="333333"/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NeighborX="-7125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17C393-390A-4ACA-9FCF-E1B107234E54}" type="presOf" srcId="{C64D18EE-B67F-445A-9538-0A91DD62D70E}" destId="{7D09FA97-90A9-4878-ADA1-BD14381ECAC9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928F4EE9-1A03-4D07-B42C-0A57C36834F3}" type="presOf" srcId="{47AD1228-23B2-4D54-B8CE-EDBE6BBCCF66}" destId="{CE49024F-2018-473E-9946-06FD8C69F2D5}" srcOrd="0" destOrd="0" presId="urn:microsoft.com/office/officeart/2005/8/layout/vList2"/>
    <dgm:cxn modelId="{5AE56EA2-CBA1-4E15-876B-DAA1B8C28880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23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: 3</a:t>
          </a:r>
          <a:r>
            <a:rPr lang="en-US" sz="3600" b="1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en-US" sz="3600" b="1" baseline="30000" dirty="0" smtClean="0">
              <a:solidFill>
                <a:schemeClr val="bg1">
                  <a:lumMod val="50000"/>
                </a:schemeClr>
              </a:solidFill>
            </a:rPr>
            <a:t>10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LinFactX="100000" custLinFactY="30086" custLinFactNeighborX="14117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2606AE83-2284-4E48-8A79-8B125774C3F0}" type="presOf" srcId="{CD6D4D23-54CA-4CBA-BDCF-DA075112D1F1}" destId="{40CBF311-1385-4EF0-8CE7-6210BCDA856B}" srcOrd="0" destOrd="0" presId="urn:microsoft.com/office/officeart/2005/8/layout/vList2"/>
    <dgm:cxn modelId="{EFDEBB1B-1A6C-4434-8C9E-05B96EEA41BC}" type="presOf" srcId="{93CD3972-DAE7-4708-A6C7-474B9F55F992}" destId="{4D6BFEBE-92F2-4A29-B3D3-A7FBAA95A1E7}" srcOrd="0" destOrd="0" presId="urn:microsoft.com/office/officeart/2005/8/layout/vList2"/>
    <dgm:cxn modelId="{78F7453D-9CB6-4FBB-9A53-1A9CD8231C83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CD3972-DAE7-4708-A6C7-474B9F55F99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6D4D23-54CA-4CBA-BDCF-DA075112D1F1}">
      <dgm:prSet custT="1"/>
      <dgm:spPr>
        <a:solidFill>
          <a:srgbClr val="2DD5F7"/>
        </a:solidFill>
      </dgm:spPr>
      <dgm:t>
        <a:bodyPr/>
        <a:lstStyle/>
        <a:p>
          <a:pPr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(-3)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15</a:t>
          </a:r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 : (-3)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3DB107F5-2999-4625-8C82-B3B319755205}" type="par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CFC8E921-3F69-4FC8-804A-540ED0B6B92E}" type="sibTrans" cxnId="{7B941CA2-E366-4F8B-B3AC-473655CE7B77}">
      <dgm:prSet/>
      <dgm:spPr/>
      <dgm:t>
        <a:bodyPr/>
        <a:lstStyle/>
        <a:p>
          <a:endParaRPr lang="ru-RU" b="1">
            <a:solidFill>
              <a:schemeClr val="bg1">
                <a:lumMod val="50000"/>
              </a:schemeClr>
            </a:solidFill>
          </a:endParaRPr>
        </a:p>
      </dgm:t>
    </dgm:pt>
    <dgm:pt modelId="{4D6BFEBE-92F2-4A29-B3D3-A7FBAA95A1E7}" type="pres">
      <dgm:prSet presAssocID="{93CD3972-DAE7-4708-A6C7-474B9F55F9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CBF311-1385-4EF0-8CE7-6210BCDA856B}" type="pres">
      <dgm:prSet presAssocID="{CD6D4D23-54CA-4CBA-BDCF-DA075112D1F1}" presName="parentText" presStyleLbl="node1" presStyleIdx="0" presStyleCnt="1" custLinFactX="25000" custLinFactY="-100142" custLinFactNeighborX="100000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941CA2-E366-4F8B-B3AC-473655CE7B77}" srcId="{93CD3972-DAE7-4708-A6C7-474B9F55F992}" destId="{CD6D4D23-54CA-4CBA-BDCF-DA075112D1F1}" srcOrd="0" destOrd="0" parTransId="{3DB107F5-2999-4625-8C82-B3B319755205}" sibTransId="{CFC8E921-3F69-4FC8-804A-540ED0B6B92E}"/>
    <dgm:cxn modelId="{BBAEBF5C-A4B2-4590-9481-BC4D3E034C8F}" type="presOf" srcId="{93CD3972-DAE7-4708-A6C7-474B9F55F992}" destId="{4D6BFEBE-92F2-4A29-B3D3-A7FBAA95A1E7}" srcOrd="0" destOrd="0" presId="urn:microsoft.com/office/officeart/2005/8/layout/vList2"/>
    <dgm:cxn modelId="{8151FEE8-A5BC-4BB7-BA70-B49806141EC2}" type="presOf" srcId="{CD6D4D23-54CA-4CBA-BDCF-DA075112D1F1}" destId="{40CBF311-1385-4EF0-8CE7-6210BCDA856B}" srcOrd="0" destOrd="0" presId="urn:microsoft.com/office/officeart/2005/8/layout/vList2"/>
    <dgm:cxn modelId="{47D4C702-3E4E-4AF4-A8D0-106DC62A96A3}" type="presParOf" srcId="{4D6BFEBE-92F2-4A29-B3D3-A7FBAA95A1E7}" destId="{40CBF311-1385-4EF0-8CE7-6210BCDA856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64D18EE-B67F-445A-9538-0A91DD62D7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AD1228-23B2-4D54-B8CE-EDBE6BBCCF66}">
      <dgm:prSet custT="1"/>
      <dgm:spPr>
        <a:solidFill>
          <a:srgbClr val="0000FF"/>
        </a:solidFill>
      </dgm:spPr>
      <dgm:t>
        <a:bodyPr/>
        <a:lstStyle/>
        <a:p>
          <a:pPr rtl="0"/>
          <a:r>
            <a:rPr lang="ru-RU" sz="3600" b="1" dirty="0" smtClean="0">
              <a:solidFill>
                <a:srgbClr val="FFFFFF"/>
              </a:solidFill>
            </a:rPr>
            <a:t>3</a:t>
          </a:r>
          <a:r>
            <a:rPr lang="ru-RU" sz="3600" b="1" baseline="30000" dirty="0" smtClean="0">
              <a:solidFill>
                <a:srgbClr val="FFFFFF"/>
              </a:solidFill>
            </a:rPr>
            <a:t>37</a:t>
          </a:r>
          <a:endParaRPr lang="ru-RU" sz="3600" b="1" dirty="0">
            <a:solidFill>
              <a:srgbClr val="FFFFFF"/>
            </a:solidFill>
          </a:endParaRPr>
        </a:p>
      </dgm:t>
    </dgm:pt>
    <dgm:pt modelId="{C99D1676-2C5B-4F7D-887B-18A2AA353A2E}" type="par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F92B44CF-DA06-48E2-AD27-FECF6B924F38}" type="sibTrans" cxnId="{23BB4CE5-C29C-4CD1-AB6A-65A5DE07438D}">
      <dgm:prSet/>
      <dgm:spPr/>
      <dgm:t>
        <a:bodyPr/>
        <a:lstStyle/>
        <a:p>
          <a:endParaRPr lang="ru-RU" b="1">
            <a:solidFill>
              <a:srgbClr val="FFFFFF"/>
            </a:solidFill>
          </a:endParaRPr>
        </a:p>
      </dgm:t>
    </dgm:pt>
    <dgm:pt modelId="{7D09FA97-90A9-4878-ADA1-BD14381ECAC9}" type="pres">
      <dgm:prSet presAssocID="{C64D18EE-B67F-445A-9538-0A91DD62D7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49024F-2018-473E-9946-06FD8C69F2D5}" type="pres">
      <dgm:prSet presAssocID="{47AD1228-23B2-4D54-B8CE-EDBE6BBCCF66}" presName="parentText" presStyleLbl="node1" presStyleIdx="0" presStyleCnt="1" custLinFactNeighborX="-7125" custLinFactNeighborY="-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6724408-8CCC-4FCE-8046-28B75FEB71B0}" type="presOf" srcId="{47AD1228-23B2-4D54-B8CE-EDBE6BBCCF66}" destId="{CE49024F-2018-473E-9946-06FD8C69F2D5}" srcOrd="0" destOrd="0" presId="urn:microsoft.com/office/officeart/2005/8/layout/vList2"/>
    <dgm:cxn modelId="{23BB4CE5-C29C-4CD1-AB6A-65A5DE07438D}" srcId="{C64D18EE-B67F-445A-9538-0A91DD62D70E}" destId="{47AD1228-23B2-4D54-B8CE-EDBE6BBCCF66}" srcOrd="0" destOrd="0" parTransId="{C99D1676-2C5B-4F7D-887B-18A2AA353A2E}" sibTransId="{F92B44CF-DA06-48E2-AD27-FECF6B924F38}"/>
    <dgm:cxn modelId="{E11CDEB5-5CFB-45E4-986B-310F55C64123}" type="presOf" srcId="{C64D18EE-B67F-445A-9538-0A91DD62D70E}" destId="{7D09FA97-90A9-4878-ADA1-BD14381ECAC9}" srcOrd="0" destOrd="0" presId="urn:microsoft.com/office/officeart/2005/8/layout/vList2"/>
    <dgm:cxn modelId="{7B6EB46C-78AA-46AF-BC4A-4E6BCE3CE97E}" type="presParOf" srcId="{7D09FA97-90A9-4878-ADA1-BD14381ECAC9}" destId="{CE49024F-2018-473E-9946-06FD8C69F2D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D2A859B-95C7-4F16-8E97-FD673CCEA02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1CC0D7B-DD7E-4012-98A0-4A47D95C1089}">
      <dgm:prSet custT="1"/>
      <dgm:spPr>
        <a:solidFill>
          <a:srgbClr val="FF0000"/>
        </a:solidFill>
      </dgm:spPr>
      <dgm:t>
        <a:bodyPr/>
        <a:lstStyle/>
        <a:p>
          <a:pPr algn="l" rtl="0"/>
          <a:r>
            <a:rPr lang="ru-RU" sz="3600" b="1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baseline="30000" dirty="0" smtClean="0">
              <a:solidFill>
                <a:schemeClr val="bg1">
                  <a:lumMod val="50000"/>
                </a:schemeClr>
              </a:solidFill>
            </a:rPr>
            <a:t>25</a:t>
          </a:r>
          <a:endParaRPr lang="ru-RU" sz="3600" b="1" dirty="0">
            <a:solidFill>
              <a:schemeClr val="bg1">
                <a:lumMod val="50000"/>
              </a:schemeClr>
            </a:solidFill>
          </a:endParaRPr>
        </a:p>
      </dgm:t>
    </dgm:pt>
    <dgm:pt modelId="{0EC66910-4082-4DA1-AC58-7BD0FCF236C7}" type="par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CD49FFCC-15A5-480E-BB5C-D20D621557D8}" type="sibTrans" cxnId="{CF450F8F-F304-4F93-8C15-98110BA01331}">
      <dgm:prSet/>
      <dgm:spPr/>
      <dgm:t>
        <a:bodyPr/>
        <a:lstStyle/>
        <a:p>
          <a:endParaRPr lang="ru-RU" sz="3600" b="1">
            <a:solidFill>
              <a:schemeClr val="bg1">
                <a:lumMod val="50000"/>
              </a:schemeClr>
            </a:solidFill>
          </a:endParaRPr>
        </a:p>
      </dgm:t>
    </dgm:pt>
    <dgm:pt modelId="{81CECC8F-55C4-4BBF-9619-FF49C86F3D37}" type="pres">
      <dgm:prSet presAssocID="{5D2A859B-95C7-4F16-8E97-FD673CCEA0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4D80182-F2C3-4B62-8079-D6D3A9AA9B95}" type="pres">
      <dgm:prSet presAssocID="{21CC0D7B-DD7E-4012-98A0-4A47D95C1089}" presName="parentText" presStyleLbl="node1" presStyleIdx="0" presStyleCnt="1" custLinFactX="-50000" custLinFactY="124909" custLinFactNeighborX="-100000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450F8F-F304-4F93-8C15-98110BA01331}" srcId="{5D2A859B-95C7-4F16-8E97-FD673CCEA02C}" destId="{21CC0D7B-DD7E-4012-98A0-4A47D95C1089}" srcOrd="0" destOrd="0" parTransId="{0EC66910-4082-4DA1-AC58-7BD0FCF236C7}" sibTransId="{CD49FFCC-15A5-480E-BB5C-D20D621557D8}"/>
    <dgm:cxn modelId="{9CEAA900-B84E-4CCA-999D-2949F2538039}" type="presOf" srcId="{21CC0D7B-DD7E-4012-98A0-4A47D95C1089}" destId="{D4D80182-F2C3-4B62-8079-D6D3A9AA9B95}" srcOrd="0" destOrd="0" presId="urn:microsoft.com/office/officeart/2005/8/layout/vList2"/>
    <dgm:cxn modelId="{13D41114-DB4D-483E-BB86-8B7DA8AD14EF}" type="presOf" srcId="{5D2A859B-95C7-4F16-8E97-FD673CCEA02C}" destId="{81CECC8F-55C4-4BBF-9619-FF49C86F3D37}" srcOrd="0" destOrd="0" presId="urn:microsoft.com/office/officeart/2005/8/layout/vList2"/>
    <dgm:cxn modelId="{92A033B0-8065-462C-B526-00E68A18DD9F}" type="presParOf" srcId="{81CECC8F-55C4-4BBF-9619-FF49C86F3D37}" destId="{D4D80182-F2C3-4B62-8079-D6D3A9AA9B95}" srcOrd="0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4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1928826" cy="71406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31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: 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58" y="34858"/>
        <a:ext cx="1859110" cy="64434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1000132" cy="64569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31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0" y="31520"/>
        <a:ext cx="937092" cy="58265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642942" cy="64569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a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86" y="31386"/>
        <a:ext cx="580170" cy="58292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447"/>
          <a:ext cx="1000132" cy="64249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a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3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64" y="31811"/>
        <a:ext cx="937404" cy="579766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150"/>
          <a:ext cx="857256" cy="714065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FFFFFF"/>
              </a:solidFill>
            </a:rPr>
            <a:t>a</a:t>
          </a:r>
          <a:r>
            <a:rPr lang="en-US" sz="3600" b="1" kern="1200" baseline="30000" dirty="0" smtClean="0">
              <a:solidFill>
                <a:srgbClr val="FFFFFF"/>
              </a:solidFill>
            </a:rPr>
            <a:t>4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4858" y="35008"/>
        <a:ext cx="787540" cy="64434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150"/>
          <a:ext cx="1285884" cy="714065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FFFFFF"/>
              </a:solidFill>
            </a:rPr>
            <a:t>h</a:t>
          </a:r>
          <a:r>
            <a:rPr lang="en-US" sz="3600" b="1" kern="1200" baseline="30000" dirty="0" smtClean="0">
              <a:solidFill>
                <a:srgbClr val="FFFFFF"/>
              </a:solidFill>
            </a:rPr>
            <a:t>18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4858" y="35008"/>
        <a:ext cx="1216168" cy="64434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447"/>
          <a:ext cx="1000132" cy="64249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h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64" y="31811"/>
        <a:ext cx="937404" cy="57976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857256" cy="64569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h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0" y="31520"/>
        <a:ext cx="794216" cy="582659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150"/>
          <a:ext cx="1285884" cy="714065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FFFFFF"/>
              </a:solidFill>
            </a:rPr>
            <a:t>x</a:t>
          </a:r>
          <a:r>
            <a:rPr lang="ru-RU" sz="3600" b="1" kern="1200" baseline="30000" dirty="0" smtClean="0">
              <a:solidFill>
                <a:srgbClr val="FFFFFF"/>
              </a:solidFill>
            </a:rPr>
            <a:t>7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4858" y="35008"/>
        <a:ext cx="1216168" cy="64434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447"/>
          <a:ext cx="1143008" cy="64249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x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20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64" y="31811"/>
        <a:ext cx="1080280" cy="57976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1000132" cy="64569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x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2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0" y="31520"/>
        <a:ext cx="937092" cy="5826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314"/>
          <a:ext cx="1714512" cy="71406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x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16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:</a:t>
          </a: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x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58" y="35172"/>
        <a:ext cx="1644796" cy="644349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314"/>
          <a:ext cx="1285884" cy="714065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FFFFFF"/>
              </a:solidFill>
            </a:rPr>
            <a:t>0</a:t>
          </a:r>
          <a:r>
            <a:rPr lang="ru-RU" sz="3600" b="1" kern="1200" dirty="0" smtClean="0">
              <a:solidFill>
                <a:srgbClr val="FFFFFF"/>
              </a:solidFill>
            </a:rPr>
            <a:t>,</a:t>
          </a:r>
          <a:r>
            <a:rPr lang="en-US" sz="3600" b="1" kern="1200" dirty="0" smtClean="0">
              <a:solidFill>
                <a:srgbClr val="FFFFFF"/>
              </a:solidFill>
            </a:rPr>
            <a:t>2</a:t>
          </a:r>
          <a:r>
            <a:rPr lang="ru-RU" sz="3600" b="1" kern="1200" baseline="30000" dirty="0" smtClean="0">
              <a:solidFill>
                <a:srgbClr val="FFFFFF"/>
              </a:solidFill>
            </a:rPr>
            <a:t>7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4858" y="35172"/>
        <a:ext cx="1216168" cy="644349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447"/>
          <a:ext cx="1857388" cy="64249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0,</a:t>
          </a: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64" y="31811"/>
        <a:ext cx="1794660" cy="579766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1295408" cy="64569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0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,2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0" y="31520"/>
        <a:ext cx="1232368" cy="582659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314"/>
          <a:ext cx="1571636" cy="714065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FFFFFF"/>
              </a:solidFill>
            </a:rPr>
            <a:t>(-3)</a:t>
          </a:r>
          <a:r>
            <a:rPr lang="ru-RU" sz="3600" b="1" kern="1200" baseline="30000" dirty="0" smtClean="0">
              <a:solidFill>
                <a:srgbClr val="FFFFFF"/>
              </a:solidFill>
            </a:rPr>
            <a:t>9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4858" y="35172"/>
        <a:ext cx="1501920" cy="644349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447"/>
          <a:ext cx="1857388" cy="64249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(-3)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21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64" y="31811"/>
        <a:ext cx="1794660" cy="579766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1000132" cy="64569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9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0" y="31520"/>
        <a:ext cx="937092" cy="582659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0"/>
          <a:ext cx="1285884" cy="714065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FFFFFF"/>
              </a:solidFill>
            </a:rPr>
            <a:t>35</a:t>
          </a:r>
          <a:r>
            <a:rPr lang="ru-RU" sz="3600" b="1" kern="1200" baseline="30000" dirty="0" smtClean="0">
              <a:solidFill>
                <a:srgbClr val="FFFFFF"/>
              </a:solidFill>
            </a:rPr>
            <a:t>33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4858" y="34858"/>
        <a:ext cx="1216168" cy="644349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447"/>
          <a:ext cx="1571636" cy="64249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35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13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64" y="31811"/>
        <a:ext cx="1508908" cy="579766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1285852" cy="64569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35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23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0" y="31520"/>
        <a:ext cx="1222812" cy="582659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2FED03-4032-46C8-859C-9E13E87D89D3}">
      <dsp:nvSpPr>
        <dsp:cNvPr id="0" name=""/>
        <dsp:cNvSpPr/>
      </dsp:nvSpPr>
      <dsp:spPr>
        <a:xfrm>
          <a:off x="0" y="0"/>
          <a:ext cx="1643074" cy="64578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·5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5" y="31525"/>
        <a:ext cx="1580024" cy="5827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2500330" cy="71406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0.2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9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: </a:t>
          </a: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0.2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5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58" y="34858"/>
        <a:ext cx="2430614" cy="644349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8FC0C-5225-4C80-9C46-D9EC0ED6DFE5}">
      <dsp:nvSpPr>
        <dsp:cNvPr id="0" name=""/>
        <dsp:cNvSpPr/>
      </dsp:nvSpPr>
      <dsp:spPr>
        <a:xfrm>
          <a:off x="0" y="0"/>
          <a:ext cx="3357586" cy="64578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0,05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7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· 0,05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12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5" y="31525"/>
        <a:ext cx="3294536" cy="582735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2428892" cy="64578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4,3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4 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· 4,3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3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5" y="31525"/>
        <a:ext cx="2365842" cy="582735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87752-76F2-46B0-B09C-BD6FF92D1AF1}">
      <dsp:nvSpPr>
        <dsp:cNvPr id="0" name=""/>
        <dsp:cNvSpPr/>
      </dsp:nvSpPr>
      <dsp:spPr>
        <a:xfrm>
          <a:off x="0" y="0"/>
          <a:ext cx="1643074" cy="642494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· 2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7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64" y="31364"/>
        <a:ext cx="1580346" cy="579766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1714512" cy="71406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· 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58" y="34858"/>
        <a:ext cx="1644796" cy="644349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580"/>
          <a:ext cx="1857388" cy="570923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6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5 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· 6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4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27870" y="28450"/>
        <a:ext cx="1801648" cy="51518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134"/>
          <a:ext cx="3867782" cy="684449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(-3,1)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· (-3,1)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10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3412" y="33546"/>
        <a:ext cx="3800958" cy="617625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87752-76F2-46B0-B09C-BD6FF92D1AF1}">
      <dsp:nvSpPr>
        <dsp:cNvPr id="0" name=""/>
        <dsp:cNvSpPr/>
      </dsp:nvSpPr>
      <dsp:spPr>
        <a:xfrm>
          <a:off x="0" y="0"/>
          <a:ext cx="857256" cy="570945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27871" y="27871"/>
        <a:ext cx="801514" cy="5152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447"/>
          <a:ext cx="1857388" cy="64249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0,05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19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64" y="31811"/>
        <a:ext cx="1794660" cy="579766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8FC0C-5225-4C80-9C46-D9EC0ED6DFE5}">
      <dsp:nvSpPr>
        <dsp:cNvPr id="0" name=""/>
        <dsp:cNvSpPr/>
      </dsp:nvSpPr>
      <dsp:spPr>
        <a:xfrm>
          <a:off x="0" y="0"/>
          <a:ext cx="1928826" cy="645785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FFFFFF"/>
              </a:solidFill>
            </a:rPr>
            <a:t>(-3,1)</a:t>
          </a:r>
          <a:r>
            <a:rPr lang="ru-RU" sz="3600" b="1" kern="1200" baseline="30000" dirty="0" smtClean="0">
              <a:solidFill>
                <a:srgbClr val="FFFFFF"/>
              </a:solidFill>
            </a:rPr>
            <a:t>15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5" y="31525"/>
        <a:ext cx="1865776" cy="582735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150"/>
          <a:ext cx="1285884" cy="714065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FFFFFF"/>
              </a:solidFill>
            </a:rPr>
            <a:t>4,3</a:t>
          </a:r>
          <a:r>
            <a:rPr lang="ru-RU" sz="3600" b="1" kern="1200" baseline="30000" dirty="0" smtClean="0">
              <a:solidFill>
                <a:srgbClr val="FFFFFF"/>
              </a:solidFill>
            </a:rPr>
            <a:t>7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4858" y="35008"/>
        <a:ext cx="1216168" cy="6443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2000264" cy="71406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h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12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: </a:t>
          </a: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h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58" y="34858"/>
        <a:ext cx="1930548" cy="644349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1000132" cy="645699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13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0" y="31520"/>
        <a:ext cx="937092" cy="582659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857256" cy="78505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FFFFFF"/>
              </a:solidFill>
            </a:rPr>
            <a:t>3</a:t>
          </a:r>
          <a:r>
            <a:rPr lang="ru-RU" sz="3600" b="1" kern="1200" baseline="30000" dirty="0" smtClean="0">
              <a:solidFill>
                <a:srgbClr val="FFFFFF"/>
              </a:solidFill>
            </a:rPr>
            <a:t>9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8323" y="38323"/>
        <a:ext cx="780610" cy="708404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344"/>
          <a:ext cx="1071570" cy="713682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18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39" y="35183"/>
        <a:ext cx="1001892" cy="644004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150"/>
          <a:ext cx="1285884" cy="714065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4,3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9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58" y="35008"/>
        <a:ext cx="1216168" cy="644349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857256" cy="78505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FFFFFF"/>
              </a:solidFill>
            </a:rPr>
            <a:t>6</a:t>
          </a:r>
          <a:r>
            <a:rPr lang="ru-RU" sz="3600" b="1" kern="1200" baseline="30000" dirty="0" smtClean="0">
              <a:solidFill>
                <a:srgbClr val="FFFFFF"/>
              </a:solidFill>
            </a:rPr>
            <a:t>9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8323" y="38323"/>
        <a:ext cx="780610" cy="708404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0"/>
          <a:ext cx="1919302" cy="642494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FFFFFF"/>
              </a:solidFill>
            </a:rPr>
            <a:t>0,05</a:t>
          </a:r>
          <a:r>
            <a:rPr lang="ru-RU" sz="3600" b="1" kern="1200" baseline="30000" dirty="0" smtClean="0">
              <a:solidFill>
                <a:srgbClr val="FFFFFF"/>
              </a:solidFill>
            </a:rPr>
            <a:t>1</a:t>
          </a:r>
          <a:r>
            <a:rPr lang="en-US" sz="3600" b="1" kern="1200" baseline="30000" dirty="0" smtClean="0">
              <a:solidFill>
                <a:srgbClr val="FFFFFF"/>
              </a:solidFill>
            </a:rPr>
            <a:t>2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1364" y="31364"/>
        <a:ext cx="1856574" cy="579766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232"/>
          <a:ext cx="1919302" cy="580795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333333"/>
              </a:solidFill>
            </a:rPr>
            <a:t>0,</a:t>
          </a:r>
          <a:r>
            <a:rPr lang="en-US" sz="3600" b="1" kern="1200" dirty="0" smtClean="0">
              <a:solidFill>
                <a:srgbClr val="333333"/>
              </a:solidFill>
            </a:rPr>
            <a:t>1</a:t>
          </a:r>
          <a:r>
            <a:rPr lang="ru-RU" sz="3600" b="1" kern="1200" baseline="30000" dirty="0" smtClean="0">
              <a:solidFill>
                <a:srgbClr val="333333"/>
              </a:solidFill>
            </a:rPr>
            <a:t>1</a:t>
          </a:r>
          <a:r>
            <a:rPr lang="en-US" sz="3600" b="1" kern="1200" baseline="30000" dirty="0" smtClean="0">
              <a:solidFill>
                <a:srgbClr val="333333"/>
              </a:solidFill>
            </a:rPr>
            <a:t>2</a:t>
          </a:r>
          <a:endParaRPr lang="ru-RU" sz="3600" b="1" kern="1200" dirty="0">
            <a:solidFill>
              <a:srgbClr val="333333"/>
            </a:solidFill>
          </a:endParaRPr>
        </a:p>
      </dsp:txBody>
      <dsp:txXfrm>
        <a:off x="28352" y="28584"/>
        <a:ext cx="1862598" cy="524091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1000132" cy="645699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rgbClr val="FFFFF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FFFFFF"/>
              </a:solidFill>
            </a:rPr>
            <a:t>4</a:t>
          </a:r>
          <a:r>
            <a:rPr lang="en-US" sz="3600" b="1" kern="1200" baseline="30000" dirty="0" smtClean="0">
              <a:solidFill>
                <a:srgbClr val="FFFFFF"/>
              </a:solidFill>
            </a:rPr>
            <a:t>13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1520" y="31520"/>
        <a:ext cx="937092" cy="582659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6BE12-15B1-496A-97AF-D8213A956853}">
      <dsp:nvSpPr>
        <dsp:cNvPr id="0" name=""/>
        <dsp:cNvSpPr/>
      </dsp:nvSpPr>
      <dsp:spPr>
        <a:xfrm>
          <a:off x="0" y="0"/>
          <a:ext cx="1000132" cy="645699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42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0" y="31520"/>
        <a:ext cx="937092" cy="582659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87752-76F2-46B0-B09C-BD6FF92D1AF1}">
      <dsp:nvSpPr>
        <dsp:cNvPr id="0" name=""/>
        <dsp:cNvSpPr/>
      </dsp:nvSpPr>
      <dsp:spPr>
        <a:xfrm>
          <a:off x="0" y="0"/>
          <a:ext cx="847732" cy="642314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n>
                <a:solidFill>
                  <a:srgbClr val="FFFFFF"/>
                </a:solidFill>
              </a:ln>
              <a:solidFill>
                <a:srgbClr val="FFFFFF"/>
              </a:solidFill>
            </a:rPr>
            <a:t>5</a:t>
          </a:r>
          <a:r>
            <a:rPr lang="en-US" sz="3600" b="1" kern="1200" baseline="30000" dirty="0" smtClean="0">
              <a:ln>
                <a:solidFill>
                  <a:srgbClr val="FFFFFF"/>
                </a:solidFill>
              </a:ln>
              <a:solidFill>
                <a:srgbClr val="FFFFFF"/>
              </a:solidFill>
            </a:rPr>
            <a:t>8</a:t>
          </a:r>
          <a:endParaRPr lang="ru-RU" sz="3600" b="1" kern="1200" dirty="0">
            <a:ln>
              <a:solidFill>
                <a:srgbClr val="FFFFFF"/>
              </a:solidFill>
            </a:ln>
            <a:solidFill>
              <a:srgbClr val="FFFFFF"/>
            </a:solidFill>
          </a:endParaRPr>
        </a:p>
      </dsp:txBody>
      <dsp:txXfrm>
        <a:off x="31355" y="31355"/>
        <a:ext cx="785022" cy="5796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1714512" cy="71406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a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:</a:t>
          </a:r>
          <a:r>
            <a:rPr lang="en-US" sz="3600" b="1" kern="1200" smtClean="0">
              <a:solidFill>
                <a:schemeClr val="bg1">
                  <a:lumMod val="50000"/>
                </a:schemeClr>
              </a:solidFill>
            </a:rPr>
            <a:t>a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58" y="34858"/>
        <a:ext cx="1644796" cy="644349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387752-76F2-46B0-B09C-BD6FF92D1AF1}">
      <dsp:nvSpPr>
        <dsp:cNvPr id="0" name=""/>
        <dsp:cNvSpPr/>
      </dsp:nvSpPr>
      <dsp:spPr>
        <a:xfrm>
          <a:off x="0" y="0"/>
          <a:ext cx="1142976" cy="713658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2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38" y="34838"/>
        <a:ext cx="1073300" cy="643982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990608" cy="785817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333333"/>
              </a:solidFill>
            </a:rPr>
            <a:t>6</a:t>
          </a:r>
          <a:r>
            <a:rPr lang="en-US" sz="3600" b="1" kern="1200" baseline="30000" dirty="0" smtClean="0">
              <a:solidFill>
                <a:srgbClr val="333333"/>
              </a:solidFill>
            </a:rPr>
            <a:t>10</a:t>
          </a:r>
          <a:endParaRPr lang="ru-RU" sz="3600" b="1" kern="1200" dirty="0">
            <a:solidFill>
              <a:srgbClr val="333333"/>
            </a:solidFill>
          </a:endParaRPr>
        </a:p>
      </dsp:txBody>
      <dsp:txXfrm>
        <a:off x="38360" y="38360"/>
        <a:ext cx="913888" cy="709097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1214413" cy="785050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>
              <a:solidFill>
                <a:srgbClr val="FFFFFF"/>
              </a:solidFill>
            </a:rPr>
            <a:t>36</a:t>
          </a:r>
          <a:r>
            <a:rPr lang="ru-RU" sz="3600" b="1" kern="1200" baseline="30000" dirty="0" smtClean="0">
              <a:solidFill>
                <a:srgbClr val="FFFFFF"/>
              </a:solidFill>
            </a:rPr>
            <a:t>9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8323" y="38323"/>
        <a:ext cx="1137767" cy="708404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8FC0C-5225-4C80-9C46-D9EC0ED6DFE5}">
      <dsp:nvSpPr>
        <dsp:cNvPr id="0" name=""/>
        <dsp:cNvSpPr/>
      </dsp:nvSpPr>
      <dsp:spPr>
        <a:xfrm>
          <a:off x="0" y="0"/>
          <a:ext cx="1928826" cy="645785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(-3,1)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525" y="31525"/>
        <a:ext cx="1865776" cy="582735"/>
      </dsp:txXfrm>
    </dsp:sp>
  </dsp:spTree>
</dsp:drawing>
</file>

<file path=ppt/diagrams/drawing5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58FC0C-5225-4C80-9C46-D9EC0ED6DFE5}">
      <dsp:nvSpPr>
        <dsp:cNvPr id="0" name=""/>
        <dsp:cNvSpPr/>
      </dsp:nvSpPr>
      <dsp:spPr>
        <a:xfrm>
          <a:off x="0" y="64"/>
          <a:ext cx="1928826" cy="727228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(3,1)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15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5500" y="35564"/>
        <a:ext cx="1857826" cy="656228"/>
      </dsp:txXfrm>
    </dsp:sp>
  </dsp:spTree>
</dsp:drawing>
</file>

<file path=ppt/diagrams/drawing5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150"/>
          <a:ext cx="1285884" cy="714065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333333"/>
              </a:solidFill>
            </a:rPr>
            <a:t>43</a:t>
          </a:r>
          <a:r>
            <a:rPr lang="ru-RU" sz="3600" b="1" kern="1200" baseline="30000" dirty="0" smtClean="0">
              <a:solidFill>
                <a:srgbClr val="333333"/>
              </a:solidFill>
            </a:rPr>
            <a:t>7</a:t>
          </a:r>
          <a:endParaRPr lang="ru-RU" sz="3600" b="1" kern="1200" dirty="0">
            <a:solidFill>
              <a:srgbClr val="333333"/>
            </a:solidFill>
          </a:endParaRPr>
        </a:p>
      </dsp:txBody>
      <dsp:txXfrm>
        <a:off x="34858" y="35008"/>
        <a:ext cx="1216168" cy="6443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314"/>
          <a:ext cx="2571768" cy="71406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23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: 3</a:t>
          </a:r>
          <a:r>
            <a:rPr lang="en-US" sz="3600" b="1" kern="1200" dirty="0" smtClean="0">
              <a:solidFill>
                <a:schemeClr val="bg1">
                  <a:lumMod val="50000"/>
                </a:schemeClr>
              </a:solidFill>
            </a:rPr>
            <a:t>5</a:t>
          </a:r>
          <a:r>
            <a:rPr lang="en-US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10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58" y="35172"/>
        <a:ext cx="2502052" cy="6443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BF311-1385-4EF0-8CE7-6210BCDA856B}">
      <dsp:nvSpPr>
        <dsp:cNvPr id="0" name=""/>
        <dsp:cNvSpPr/>
      </dsp:nvSpPr>
      <dsp:spPr>
        <a:xfrm>
          <a:off x="0" y="0"/>
          <a:ext cx="2857519" cy="714065"/>
        </a:xfrm>
        <a:prstGeom prst="roundRect">
          <a:avLst/>
        </a:prstGeom>
        <a:solidFill>
          <a:srgbClr val="2DD5F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(-3)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15</a:t>
          </a: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 : (-3)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6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4858" y="34858"/>
        <a:ext cx="2787803" cy="64434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9024F-2018-473E-9946-06FD8C69F2D5}">
      <dsp:nvSpPr>
        <dsp:cNvPr id="0" name=""/>
        <dsp:cNvSpPr/>
      </dsp:nvSpPr>
      <dsp:spPr>
        <a:xfrm>
          <a:off x="0" y="150"/>
          <a:ext cx="1285884" cy="714065"/>
        </a:xfrm>
        <a:prstGeom prst="roundRect">
          <a:avLst/>
        </a:prstGeom>
        <a:solidFill>
          <a:srgbClr val="0000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FFFFFF"/>
              </a:solidFill>
            </a:rPr>
            <a:t>3</a:t>
          </a:r>
          <a:r>
            <a:rPr lang="ru-RU" sz="3600" b="1" kern="1200" baseline="30000" dirty="0" smtClean="0">
              <a:solidFill>
                <a:srgbClr val="FFFFFF"/>
              </a:solidFill>
            </a:rPr>
            <a:t>37</a:t>
          </a:r>
          <a:endParaRPr lang="ru-RU" sz="3600" b="1" kern="1200" dirty="0">
            <a:solidFill>
              <a:srgbClr val="FFFFFF"/>
            </a:solidFill>
          </a:endParaRPr>
        </a:p>
      </dsp:txBody>
      <dsp:txXfrm>
        <a:off x="34858" y="35008"/>
        <a:ext cx="1216168" cy="64434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80182-F2C3-4B62-8079-D6D3A9AA9B95}">
      <dsp:nvSpPr>
        <dsp:cNvPr id="0" name=""/>
        <dsp:cNvSpPr/>
      </dsp:nvSpPr>
      <dsp:spPr>
        <a:xfrm>
          <a:off x="0" y="447"/>
          <a:ext cx="1143008" cy="642494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chemeClr val="bg1">
                  <a:lumMod val="50000"/>
                </a:schemeClr>
              </a:solidFill>
            </a:rPr>
            <a:t>3</a:t>
          </a:r>
          <a:r>
            <a:rPr lang="ru-RU" sz="3600" b="1" kern="1200" baseline="30000" dirty="0" smtClean="0">
              <a:solidFill>
                <a:schemeClr val="bg1">
                  <a:lumMod val="50000"/>
                </a:schemeClr>
              </a:solidFill>
            </a:rPr>
            <a:t>25</a:t>
          </a:r>
          <a:endParaRPr lang="ru-RU" sz="3600" b="1" kern="1200" dirty="0">
            <a:solidFill>
              <a:schemeClr val="bg1">
                <a:lumMod val="50000"/>
              </a:schemeClr>
            </a:solidFill>
          </a:endParaRPr>
        </a:p>
      </dsp:txBody>
      <dsp:txXfrm>
        <a:off x="31364" y="31811"/>
        <a:ext cx="1080280" cy="579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721A4A5-DB68-4263-B202-D3F36309E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5F2949-0BE0-44C0-8ED4-2163EFB7071D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5F2949-0BE0-44C0-8ED4-2163EFB7071D}" type="slidenum">
              <a:rPr lang="en-US" smtClean="0"/>
              <a:pPr/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25431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C3F82C-B753-4E85-AEDB-4078CEAED479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rgbClr val="C5C5C5"/>
            </a:gs>
            <a:gs pos="100000">
              <a:srgbClr val="70A8DA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3"/>
          <p:cNvSpPr>
            <a:spLocks noChangeArrowheads="1"/>
          </p:cNvSpPr>
          <p:nvPr/>
        </p:nvSpPr>
        <p:spPr bwMode="gray">
          <a:xfrm>
            <a:off x="900113" y="5300663"/>
            <a:ext cx="742950" cy="742950"/>
          </a:xfrm>
          <a:prstGeom prst="rect">
            <a:avLst/>
          </a:prstGeom>
          <a:solidFill>
            <a:schemeClr val="accent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grpSp>
        <p:nvGrpSpPr>
          <p:cNvPr id="5" name="Group 75"/>
          <p:cNvGrpSpPr>
            <a:grpSpLocks/>
          </p:cNvGrpSpPr>
          <p:nvPr/>
        </p:nvGrpSpPr>
        <p:grpSpPr bwMode="auto">
          <a:xfrm>
            <a:off x="112713" y="5954713"/>
            <a:ext cx="8936037" cy="631825"/>
            <a:chOff x="71" y="3751"/>
            <a:chExt cx="5629" cy="398"/>
          </a:xfrm>
        </p:grpSpPr>
        <p:sp>
          <p:nvSpPr>
            <p:cNvPr id="6" name="Freeform 24"/>
            <p:cNvSpPr>
              <a:spLocks/>
            </p:cNvSpPr>
            <p:nvPr userDrawn="1"/>
          </p:nvSpPr>
          <p:spPr bwMode="gray">
            <a:xfrm>
              <a:off x="71" y="3751"/>
              <a:ext cx="5626" cy="349"/>
            </a:xfrm>
            <a:custGeom>
              <a:avLst/>
              <a:gdLst>
                <a:gd name="T0" fmla="*/ 5626 w 5626"/>
                <a:gd name="T1" fmla="*/ 349 h 349"/>
                <a:gd name="T2" fmla="*/ 0 w 5626"/>
                <a:gd name="T3" fmla="*/ 349 h 349"/>
                <a:gd name="T4" fmla="*/ 0 w 5626"/>
                <a:gd name="T5" fmla="*/ 187 h 349"/>
                <a:gd name="T6" fmla="*/ 0 w 5626"/>
                <a:gd name="T7" fmla="*/ 114 h 349"/>
                <a:gd name="T8" fmla="*/ 4064 w 5626"/>
                <a:gd name="T9" fmla="*/ 118 h 349"/>
                <a:gd name="T10" fmla="*/ 4329 w 5626"/>
                <a:gd name="T11" fmla="*/ 0 h 349"/>
                <a:gd name="T12" fmla="*/ 5623 w 5626"/>
                <a:gd name="T13" fmla="*/ 0 h 349"/>
                <a:gd name="T14" fmla="*/ 5626 w 5626"/>
                <a:gd name="T15" fmla="*/ 349 h 3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78" y="103"/>
                    <a:pt x="3343" y="137"/>
                    <a:pt x="4064" y="118"/>
                  </a:cubicBezTo>
                  <a:lnTo>
                    <a:pt x="4329" y="0"/>
                  </a:lnTo>
                  <a:lnTo>
                    <a:pt x="5623" y="0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5"/>
            <p:cNvSpPr>
              <a:spLocks/>
            </p:cNvSpPr>
            <p:nvPr userDrawn="1"/>
          </p:nvSpPr>
          <p:spPr bwMode="gray">
            <a:xfrm>
              <a:off x="71" y="3800"/>
              <a:ext cx="5626" cy="349"/>
            </a:xfrm>
            <a:custGeom>
              <a:avLst/>
              <a:gdLst>
                <a:gd name="T0" fmla="*/ 5626 w 5626"/>
                <a:gd name="T1" fmla="*/ 349 h 349"/>
                <a:gd name="T2" fmla="*/ 0 w 5626"/>
                <a:gd name="T3" fmla="*/ 349 h 349"/>
                <a:gd name="T4" fmla="*/ 0 w 5626"/>
                <a:gd name="T5" fmla="*/ 187 h 349"/>
                <a:gd name="T6" fmla="*/ 0 w 5626"/>
                <a:gd name="T7" fmla="*/ 114 h 349"/>
                <a:gd name="T8" fmla="*/ 4082 w 5626"/>
                <a:gd name="T9" fmla="*/ 118 h 349"/>
                <a:gd name="T10" fmla="*/ 4345 w 5626"/>
                <a:gd name="T11" fmla="*/ 0 h 349"/>
                <a:gd name="T12" fmla="*/ 5623 w 5626"/>
                <a:gd name="T13" fmla="*/ 6 h 349"/>
                <a:gd name="T14" fmla="*/ 5626 w 5626"/>
                <a:gd name="T15" fmla="*/ 349 h 34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626" h="349">
                  <a:moveTo>
                    <a:pt x="5626" y="349"/>
                  </a:moveTo>
                  <a:lnTo>
                    <a:pt x="0" y="349"/>
                  </a:lnTo>
                  <a:lnTo>
                    <a:pt x="0" y="187"/>
                  </a:lnTo>
                  <a:lnTo>
                    <a:pt x="0" y="114"/>
                  </a:lnTo>
                  <a:cubicBezTo>
                    <a:pt x="680" y="103"/>
                    <a:pt x="3358" y="137"/>
                    <a:pt x="4082" y="118"/>
                  </a:cubicBezTo>
                  <a:lnTo>
                    <a:pt x="4345" y="0"/>
                  </a:lnTo>
                  <a:lnTo>
                    <a:pt x="5623" y="6"/>
                  </a:lnTo>
                  <a:lnTo>
                    <a:pt x="5626" y="34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6"/>
            <p:cNvSpPr>
              <a:spLocks/>
            </p:cNvSpPr>
            <p:nvPr userDrawn="1"/>
          </p:nvSpPr>
          <p:spPr bwMode="gray">
            <a:xfrm>
              <a:off x="4209" y="3833"/>
              <a:ext cx="1491" cy="88"/>
            </a:xfrm>
            <a:custGeom>
              <a:avLst/>
              <a:gdLst>
                <a:gd name="T0" fmla="*/ 0 w 1491"/>
                <a:gd name="T1" fmla="*/ 84 h 88"/>
                <a:gd name="T2" fmla="*/ 223 w 1491"/>
                <a:gd name="T3" fmla="*/ 0 h 88"/>
                <a:gd name="T4" fmla="*/ 1491 w 1491"/>
                <a:gd name="T5" fmla="*/ 0 h 88"/>
                <a:gd name="T6" fmla="*/ 1488 w 1491"/>
                <a:gd name="T7" fmla="*/ 60 h 88"/>
                <a:gd name="T8" fmla="*/ 383 w 1491"/>
                <a:gd name="T9" fmla="*/ 59 h 88"/>
                <a:gd name="T10" fmla="*/ 273 w 1491"/>
                <a:gd name="T11" fmla="*/ 88 h 88"/>
                <a:gd name="T12" fmla="*/ 0 w 1491"/>
                <a:gd name="T13" fmla="*/ 84 h 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91" h="88">
                  <a:moveTo>
                    <a:pt x="0" y="84"/>
                  </a:moveTo>
                  <a:lnTo>
                    <a:pt x="223" y="0"/>
                  </a:lnTo>
                  <a:lnTo>
                    <a:pt x="1491" y="0"/>
                  </a:lnTo>
                  <a:lnTo>
                    <a:pt x="1488" y="60"/>
                  </a:lnTo>
                  <a:lnTo>
                    <a:pt x="383" y="59"/>
                  </a:lnTo>
                  <a:lnTo>
                    <a:pt x="273" y="88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FFFFFF">
                <a:alpha val="30196"/>
              </a:srgb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Rectangle 28"/>
          <p:cNvSpPr>
            <a:spLocks noChangeArrowheads="1"/>
          </p:cNvSpPr>
          <p:nvPr/>
        </p:nvSpPr>
        <p:spPr bwMode="gray">
          <a:xfrm>
            <a:off x="114300" y="6610350"/>
            <a:ext cx="8931275" cy="1635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" name="Rectangle 42"/>
          <p:cNvSpPr>
            <a:spLocks noChangeArrowheads="1"/>
          </p:cNvSpPr>
          <p:nvPr/>
        </p:nvSpPr>
        <p:spPr bwMode="gray">
          <a:xfrm>
            <a:off x="107950" y="5300663"/>
            <a:ext cx="741363" cy="744537"/>
          </a:xfrm>
          <a:prstGeom prst="rect">
            <a:avLst/>
          </a:prstGeom>
          <a:solidFill>
            <a:srgbClr val="70A8D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1" name="Rectangle 50"/>
          <p:cNvSpPr>
            <a:spLocks noChangeArrowheads="1"/>
          </p:cNvSpPr>
          <p:nvPr/>
        </p:nvSpPr>
        <p:spPr bwMode="gray">
          <a:xfrm>
            <a:off x="120650" y="4511675"/>
            <a:ext cx="741363" cy="742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pic>
        <p:nvPicPr>
          <p:cNvPr id="12" name="Picture 76" descr="j0400050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9388" y="404813"/>
            <a:ext cx="2663825" cy="1774825"/>
          </a:xfrm>
          <a:prstGeom prst="rect">
            <a:avLst/>
          </a:prstGeom>
          <a:noFill/>
          <a:ln w="57150" cmpd="thinThick">
            <a:solidFill>
              <a:srgbClr val="357DA9"/>
            </a:solidFill>
            <a:miter lim="800000"/>
            <a:headEnd/>
            <a:tailEnd/>
          </a:ln>
        </p:spPr>
      </p:pic>
      <p:pic>
        <p:nvPicPr>
          <p:cNvPr id="13" name="Picture 77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6300788" y="404813"/>
            <a:ext cx="2663825" cy="1773237"/>
          </a:xfrm>
          <a:prstGeom prst="rect">
            <a:avLst/>
          </a:prstGeom>
          <a:noFill/>
          <a:ln w="57150" cmpd="thinThick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14" name="Picture 79" descr="2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404813"/>
            <a:ext cx="2665413" cy="1782762"/>
          </a:xfrm>
          <a:prstGeom prst="rect">
            <a:avLst/>
          </a:prstGeom>
          <a:solidFill>
            <a:srgbClr val="70A8DA"/>
          </a:solidFill>
          <a:ln w="57150" cmpd="thinThick">
            <a:solidFill>
              <a:srgbClr val="357DA9"/>
            </a:solidFill>
            <a:miter lim="800000"/>
            <a:headEnd/>
            <a:tailEnd/>
          </a:ln>
        </p:spPr>
      </p:pic>
      <p:sp>
        <p:nvSpPr>
          <p:cNvPr id="15" name="Freeform 80" descr="Dark upward diagonal"/>
          <p:cNvSpPr>
            <a:spLocks/>
          </p:cNvSpPr>
          <p:nvPr userDrawn="1"/>
        </p:nvSpPr>
        <p:spPr bwMode="gray">
          <a:xfrm>
            <a:off x="122238" y="115888"/>
            <a:ext cx="8956675" cy="179387"/>
          </a:xfrm>
          <a:custGeom>
            <a:avLst/>
            <a:gdLst>
              <a:gd name="T0" fmla="*/ 0 w 5639"/>
              <a:gd name="T1" fmla="*/ 0 h 113"/>
              <a:gd name="T2" fmla="*/ 5582 w 5639"/>
              <a:gd name="T3" fmla="*/ 0 h 113"/>
              <a:gd name="T4" fmla="*/ 5639 w 5639"/>
              <a:gd name="T5" fmla="*/ 45 h 113"/>
              <a:gd name="T6" fmla="*/ 5636 w 5639"/>
              <a:gd name="T7" fmla="*/ 113 h 113"/>
              <a:gd name="T8" fmla="*/ 0 w 5639"/>
              <a:gd name="T9" fmla="*/ 113 h 113"/>
              <a:gd name="T10" fmla="*/ 0 w 5639"/>
              <a:gd name="T11" fmla="*/ 0 h 1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8538" y="4437063"/>
            <a:ext cx="4811712" cy="403225"/>
          </a:xfrm>
        </p:spPr>
        <p:txBody>
          <a:bodyPr/>
          <a:lstStyle>
            <a:lvl1pPr marL="0" indent="0" algn="r">
              <a:buFontTx/>
              <a:buNone/>
              <a:defRPr sz="1600" i="1"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2781300"/>
            <a:ext cx="6019800" cy="1470025"/>
          </a:xfrm>
        </p:spPr>
        <p:txBody>
          <a:bodyPr/>
          <a:lstStyle>
            <a:lvl1pPr algn="r">
              <a:defRPr sz="4800">
                <a:solidFill>
                  <a:srgbClr val="000000"/>
                </a:solidFill>
              </a:defRPr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79388" y="6237288"/>
            <a:ext cx="2205037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555875" y="6237288"/>
            <a:ext cx="2990850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084888" y="6237288"/>
            <a:ext cx="2205037" cy="3175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9C5E1-81DE-4051-86E3-66C822633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3981A-D56A-44AA-86B7-0351DAC1BE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77038" y="238125"/>
            <a:ext cx="2125662" cy="59340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95288" y="238125"/>
            <a:ext cx="6229350" cy="59340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CF05D-7A87-4F51-B2E2-A6467D5A60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246AB-E447-46D0-84C3-AAC89895F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6BDB0-5244-4510-89C1-F2AC8CDF8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288" y="1268413"/>
            <a:ext cx="4176712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24400" y="1268413"/>
            <a:ext cx="4178300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C50A7-2C6A-48E6-AEEF-F89CFAB0D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FF6F1-FE84-443B-B2E9-C967EB446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6BA29-B911-49E6-8D3F-E35C99B39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29F11-8BFC-4EB4-A18B-3C8CE35676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37584-9F07-42F7-AD11-4525F63FF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5509D-A5A2-470E-8B5A-9D7E5DFB8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6553200" y="6013450"/>
            <a:ext cx="2392363" cy="563563"/>
            <a:chOff x="1566" y="164"/>
            <a:chExt cx="1455" cy="425"/>
          </a:xfrm>
        </p:grpSpPr>
        <p:sp>
          <p:nvSpPr>
            <p:cNvPr id="1040" name="Freeform 8"/>
            <p:cNvSpPr>
              <a:spLocks/>
            </p:cNvSpPr>
            <p:nvPr/>
          </p:nvSpPr>
          <p:spPr bwMode="gray">
            <a:xfrm>
              <a:off x="1892" y="468"/>
              <a:ext cx="39" cy="121"/>
            </a:xfrm>
            <a:custGeom>
              <a:avLst/>
              <a:gdLst>
                <a:gd name="T0" fmla="*/ 37 w 39"/>
                <a:gd name="T1" fmla="*/ 36 h 121"/>
                <a:gd name="T2" fmla="*/ 35 w 39"/>
                <a:gd name="T3" fmla="*/ 36 h 121"/>
                <a:gd name="T4" fmla="*/ 30 w 39"/>
                <a:gd name="T5" fmla="*/ 36 h 121"/>
                <a:gd name="T6" fmla="*/ 22 w 39"/>
                <a:gd name="T7" fmla="*/ 34 h 121"/>
                <a:gd name="T8" fmla="*/ 15 w 39"/>
                <a:gd name="T9" fmla="*/ 30 h 121"/>
                <a:gd name="T10" fmla="*/ 7 w 39"/>
                <a:gd name="T11" fmla="*/ 23 h 121"/>
                <a:gd name="T12" fmla="*/ 3 w 39"/>
                <a:gd name="T13" fmla="*/ 13 h 121"/>
                <a:gd name="T14" fmla="*/ 0 w 39"/>
                <a:gd name="T15" fmla="*/ 0 h 121"/>
                <a:gd name="T16" fmla="*/ 3 w 39"/>
                <a:gd name="T17" fmla="*/ 0 h 121"/>
                <a:gd name="T18" fmla="*/ 7 w 39"/>
                <a:gd name="T19" fmla="*/ 1 h 121"/>
                <a:gd name="T20" fmla="*/ 15 w 39"/>
                <a:gd name="T21" fmla="*/ 3 h 121"/>
                <a:gd name="T22" fmla="*/ 23 w 39"/>
                <a:gd name="T23" fmla="*/ 5 h 121"/>
                <a:gd name="T24" fmla="*/ 30 w 39"/>
                <a:gd name="T25" fmla="*/ 11 h 121"/>
                <a:gd name="T26" fmla="*/ 37 w 39"/>
                <a:gd name="T27" fmla="*/ 20 h 121"/>
                <a:gd name="T28" fmla="*/ 39 w 39"/>
                <a:gd name="T29" fmla="*/ 34 h 121"/>
                <a:gd name="T30" fmla="*/ 39 w 39"/>
                <a:gd name="T31" fmla="*/ 121 h 121"/>
                <a:gd name="T32" fmla="*/ 37 w 39"/>
                <a:gd name="T33" fmla="*/ 121 h 121"/>
                <a:gd name="T34" fmla="*/ 37 w 39"/>
                <a:gd name="T35" fmla="*/ 36 h 12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9" h="121">
                  <a:moveTo>
                    <a:pt x="37" y="36"/>
                  </a:moveTo>
                  <a:lnTo>
                    <a:pt x="35" y="36"/>
                  </a:lnTo>
                  <a:lnTo>
                    <a:pt x="30" y="36"/>
                  </a:lnTo>
                  <a:lnTo>
                    <a:pt x="22" y="34"/>
                  </a:lnTo>
                  <a:lnTo>
                    <a:pt x="15" y="30"/>
                  </a:lnTo>
                  <a:lnTo>
                    <a:pt x="7" y="23"/>
                  </a:lnTo>
                  <a:lnTo>
                    <a:pt x="3" y="13"/>
                  </a:lnTo>
                  <a:lnTo>
                    <a:pt x="0" y="0"/>
                  </a:lnTo>
                  <a:lnTo>
                    <a:pt x="3" y="0"/>
                  </a:lnTo>
                  <a:lnTo>
                    <a:pt x="7" y="1"/>
                  </a:lnTo>
                  <a:lnTo>
                    <a:pt x="15" y="3"/>
                  </a:lnTo>
                  <a:lnTo>
                    <a:pt x="23" y="5"/>
                  </a:lnTo>
                  <a:lnTo>
                    <a:pt x="30" y="11"/>
                  </a:lnTo>
                  <a:lnTo>
                    <a:pt x="37" y="20"/>
                  </a:lnTo>
                  <a:lnTo>
                    <a:pt x="39" y="34"/>
                  </a:lnTo>
                  <a:lnTo>
                    <a:pt x="39" y="121"/>
                  </a:lnTo>
                  <a:lnTo>
                    <a:pt x="37" y="121"/>
                  </a:lnTo>
                  <a:lnTo>
                    <a:pt x="37" y="36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9"/>
            <p:cNvSpPr>
              <a:spLocks/>
            </p:cNvSpPr>
            <p:nvPr/>
          </p:nvSpPr>
          <p:spPr bwMode="gray">
            <a:xfrm>
              <a:off x="2271" y="450"/>
              <a:ext cx="45" cy="139"/>
            </a:xfrm>
            <a:custGeom>
              <a:avLst/>
              <a:gdLst>
                <a:gd name="T0" fmla="*/ 3 w 45"/>
                <a:gd name="T1" fmla="*/ 42 h 139"/>
                <a:gd name="T2" fmla="*/ 6 w 45"/>
                <a:gd name="T3" fmla="*/ 42 h 139"/>
                <a:gd name="T4" fmla="*/ 12 w 45"/>
                <a:gd name="T5" fmla="*/ 42 h 139"/>
                <a:gd name="T6" fmla="*/ 20 w 45"/>
                <a:gd name="T7" fmla="*/ 39 h 139"/>
                <a:gd name="T8" fmla="*/ 29 w 45"/>
                <a:gd name="T9" fmla="*/ 35 h 139"/>
                <a:gd name="T10" fmla="*/ 37 w 45"/>
                <a:gd name="T11" fmla="*/ 27 h 139"/>
                <a:gd name="T12" fmla="*/ 43 w 45"/>
                <a:gd name="T13" fmla="*/ 17 h 139"/>
                <a:gd name="T14" fmla="*/ 45 w 45"/>
                <a:gd name="T15" fmla="*/ 2 h 139"/>
                <a:gd name="T16" fmla="*/ 43 w 45"/>
                <a:gd name="T17" fmla="*/ 0 h 139"/>
                <a:gd name="T18" fmla="*/ 37 w 45"/>
                <a:gd name="T19" fmla="*/ 2 h 139"/>
                <a:gd name="T20" fmla="*/ 29 w 45"/>
                <a:gd name="T21" fmla="*/ 3 h 139"/>
                <a:gd name="T22" fmla="*/ 19 w 45"/>
                <a:gd name="T23" fmla="*/ 7 h 139"/>
                <a:gd name="T24" fmla="*/ 11 w 45"/>
                <a:gd name="T25" fmla="*/ 14 h 139"/>
                <a:gd name="T26" fmla="*/ 4 w 45"/>
                <a:gd name="T27" fmla="*/ 23 h 139"/>
                <a:gd name="T28" fmla="*/ 0 w 45"/>
                <a:gd name="T29" fmla="*/ 39 h 139"/>
                <a:gd name="T30" fmla="*/ 0 w 45"/>
                <a:gd name="T31" fmla="*/ 139 h 139"/>
                <a:gd name="T32" fmla="*/ 3 w 45"/>
                <a:gd name="T33" fmla="*/ 139 h 139"/>
                <a:gd name="T34" fmla="*/ 3 w 45"/>
                <a:gd name="T35" fmla="*/ 42 h 13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45" h="139">
                  <a:moveTo>
                    <a:pt x="3" y="42"/>
                  </a:moveTo>
                  <a:lnTo>
                    <a:pt x="6" y="42"/>
                  </a:lnTo>
                  <a:lnTo>
                    <a:pt x="12" y="42"/>
                  </a:lnTo>
                  <a:lnTo>
                    <a:pt x="20" y="39"/>
                  </a:lnTo>
                  <a:lnTo>
                    <a:pt x="29" y="35"/>
                  </a:lnTo>
                  <a:lnTo>
                    <a:pt x="37" y="27"/>
                  </a:lnTo>
                  <a:lnTo>
                    <a:pt x="43" y="17"/>
                  </a:lnTo>
                  <a:lnTo>
                    <a:pt x="45" y="2"/>
                  </a:lnTo>
                  <a:lnTo>
                    <a:pt x="43" y="0"/>
                  </a:lnTo>
                  <a:lnTo>
                    <a:pt x="37" y="2"/>
                  </a:lnTo>
                  <a:lnTo>
                    <a:pt x="29" y="3"/>
                  </a:lnTo>
                  <a:lnTo>
                    <a:pt x="19" y="7"/>
                  </a:lnTo>
                  <a:lnTo>
                    <a:pt x="11" y="14"/>
                  </a:lnTo>
                  <a:lnTo>
                    <a:pt x="4" y="23"/>
                  </a:lnTo>
                  <a:lnTo>
                    <a:pt x="0" y="39"/>
                  </a:lnTo>
                  <a:lnTo>
                    <a:pt x="0" y="139"/>
                  </a:lnTo>
                  <a:lnTo>
                    <a:pt x="3" y="139"/>
                  </a:lnTo>
                  <a:lnTo>
                    <a:pt x="3" y="4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10"/>
            <p:cNvSpPr>
              <a:spLocks/>
            </p:cNvSpPr>
            <p:nvPr/>
          </p:nvSpPr>
          <p:spPr bwMode="gray">
            <a:xfrm>
              <a:off x="1765" y="378"/>
              <a:ext cx="146" cy="211"/>
            </a:xfrm>
            <a:custGeom>
              <a:avLst/>
              <a:gdLst>
                <a:gd name="T0" fmla="*/ 68 w 146"/>
                <a:gd name="T1" fmla="*/ 67 h 211"/>
                <a:gd name="T2" fmla="*/ 67 w 146"/>
                <a:gd name="T3" fmla="*/ 67 h 211"/>
                <a:gd name="T4" fmla="*/ 60 w 146"/>
                <a:gd name="T5" fmla="*/ 66 h 211"/>
                <a:gd name="T6" fmla="*/ 50 w 146"/>
                <a:gd name="T7" fmla="*/ 64 h 211"/>
                <a:gd name="T8" fmla="*/ 41 w 146"/>
                <a:gd name="T9" fmla="*/ 62 h 211"/>
                <a:gd name="T10" fmla="*/ 29 w 146"/>
                <a:gd name="T11" fmla="*/ 55 h 211"/>
                <a:gd name="T12" fmla="*/ 18 w 146"/>
                <a:gd name="T13" fmla="*/ 47 h 211"/>
                <a:gd name="T14" fmla="*/ 10 w 146"/>
                <a:gd name="T15" fmla="*/ 35 h 211"/>
                <a:gd name="T16" fmla="*/ 3 w 146"/>
                <a:gd name="T17" fmla="*/ 20 h 211"/>
                <a:gd name="T18" fmla="*/ 0 w 146"/>
                <a:gd name="T19" fmla="*/ 0 h 211"/>
                <a:gd name="T20" fmla="*/ 3 w 146"/>
                <a:gd name="T21" fmla="*/ 0 h 211"/>
                <a:gd name="T22" fmla="*/ 10 w 146"/>
                <a:gd name="T23" fmla="*/ 0 h 211"/>
                <a:gd name="T24" fmla="*/ 19 w 146"/>
                <a:gd name="T25" fmla="*/ 0 h 211"/>
                <a:gd name="T26" fmla="*/ 30 w 146"/>
                <a:gd name="T27" fmla="*/ 2 h 211"/>
                <a:gd name="T28" fmla="*/ 41 w 146"/>
                <a:gd name="T29" fmla="*/ 6 h 211"/>
                <a:gd name="T30" fmla="*/ 53 w 146"/>
                <a:gd name="T31" fmla="*/ 14 h 211"/>
                <a:gd name="T32" fmla="*/ 62 w 146"/>
                <a:gd name="T33" fmla="*/ 25 h 211"/>
                <a:gd name="T34" fmla="*/ 69 w 146"/>
                <a:gd name="T35" fmla="*/ 41 h 211"/>
                <a:gd name="T36" fmla="*/ 73 w 146"/>
                <a:gd name="T37" fmla="*/ 62 h 211"/>
                <a:gd name="T38" fmla="*/ 73 w 146"/>
                <a:gd name="T39" fmla="*/ 60 h 211"/>
                <a:gd name="T40" fmla="*/ 73 w 146"/>
                <a:gd name="T41" fmla="*/ 55 h 211"/>
                <a:gd name="T42" fmla="*/ 75 w 146"/>
                <a:gd name="T43" fmla="*/ 45 h 211"/>
                <a:gd name="T44" fmla="*/ 79 w 146"/>
                <a:gd name="T45" fmla="*/ 36 h 211"/>
                <a:gd name="T46" fmla="*/ 84 w 146"/>
                <a:gd name="T47" fmla="*/ 25 h 211"/>
                <a:gd name="T48" fmla="*/ 92 w 146"/>
                <a:gd name="T49" fmla="*/ 16 h 211"/>
                <a:gd name="T50" fmla="*/ 106 w 146"/>
                <a:gd name="T51" fmla="*/ 8 h 211"/>
                <a:gd name="T52" fmla="*/ 123 w 146"/>
                <a:gd name="T53" fmla="*/ 2 h 211"/>
                <a:gd name="T54" fmla="*/ 146 w 146"/>
                <a:gd name="T55" fmla="*/ 0 h 211"/>
                <a:gd name="T56" fmla="*/ 145 w 146"/>
                <a:gd name="T57" fmla="*/ 2 h 211"/>
                <a:gd name="T58" fmla="*/ 145 w 146"/>
                <a:gd name="T59" fmla="*/ 8 h 211"/>
                <a:gd name="T60" fmla="*/ 143 w 146"/>
                <a:gd name="T61" fmla="*/ 17 h 211"/>
                <a:gd name="T62" fmla="*/ 139 w 146"/>
                <a:gd name="T63" fmla="*/ 28 h 211"/>
                <a:gd name="T64" fmla="*/ 134 w 146"/>
                <a:gd name="T65" fmla="*/ 39 h 211"/>
                <a:gd name="T66" fmla="*/ 126 w 146"/>
                <a:gd name="T67" fmla="*/ 49 h 211"/>
                <a:gd name="T68" fmla="*/ 114 w 146"/>
                <a:gd name="T69" fmla="*/ 59 h 211"/>
                <a:gd name="T70" fmla="*/ 98 w 146"/>
                <a:gd name="T71" fmla="*/ 64 h 211"/>
                <a:gd name="T72" fmla="*/ 79 w 146"/>
                <a:gd name="T73" fmla="*/ 67 h 211"/>
                <a:gd name="T74" fmla="*/ 79 w 146"/>
                <a:gd name="T75" fmla="*/ 211 h 211"/>
                <a:gd name="T76" fmla="*/ 68 w 146"/>
                <a:gd name="T77" fmla="*/ 211 h 211"/>
                <a:gd name="T78" fmla="*/ 68 w 146"/>
                <a:gd name="T79" fmla="*/ 67 h 21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46" h="211">
                  <a:moveTo>
                    <a:pt x="68" y="67"/>
                  </a:moveTo>
                  <a:lnTo>
                    <a:pt x="67" y="67"/>
                  </a:lnTo>
                  <a:lnTo>
                    <a:pt x="60" y="66"/>
                  </a:lnTo>
                  <a:lnTo>
                    <a:pt x="50" y="64"/>
                  </a:lnTo>
                  <a:lnTo>
                    <a:pt x="41" y="62"/>
                  </a:lnTo>
                  <a:lnTo>
                    <a:pt x="29" y="55"/>
                  </a:lnTo>
                  <a:lnTo>
                    <a:pt x="18" y="47"/>
                  </a:lnTo>
                  <a:lnTo>
                    <a:pt x="10" y="35"/>
                  </a:lnTo>
                  <a:lnTo>
                    <a:pt x="3" y="20"/>
                  </a:lnTo>
                  <a:lnTo>
                    <a:pt x="0" y="0"/>
                  </a:lnTo>
                  <a:lnTo>
                    <a:pt x="3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30" y="2"/>
                  </a:lnTo>
                  <a:lnTo>
                    <a:pt x="41" y="6"/>
                  </a:lnTo>
                  <a:lnTo>
                    <a:pt x="53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5" y="45"/>
                  </a:lnTo>
                  <a:lnTo>
                    <a:pt x="79" y="36"/>
                  </a:lnTo>
                  <a:lnTo>
                    <a:pt x="84" y="25"/>
                  </a:lnTo>
                  <a:lnTo>
                    <a:pt x="92" y="16"/>
                  </a:lnTo>
                  <a:lnTo>
                    <a:pt x="106" y="8"/>
                  </a:lnTo>
                  <a:lnTo>
                    <a:pt x="123" y="2"/>
                  </a:lnTo>
                  <a:lnTo>
                    <a:pt x="146" y="0"/>
                  </a:lnTo>
                  <a:lnTo>
                    <a:pt x="145" y="2"/>
                  </a:lnTo>
                  <a:lnTo>
                    <a:pt x="145" y="8"/>
                  </a:lnTo>
                  <a:lnTo>
                    <a:pt x="143" y="17"/>
                  </a:lnTo>
                  <a:lnTo>
                    <a:pt x="139" y="28"/>
                  </a:lnTo>
                  <a:lnTo>
                    <a:pt x="134" y="39"/>
                  </a:lnTo>
                  <a:lnTo>
                    <a:pt x="126" y="49"/>
                  </a:lnTo>
                  <a:lnTo>
                    <a:pt x="114" y="59"/>
                  </a:lnTo>
                  <a:lnTo>
                    <a:pt x="98" y="64"/>
                  </a:lnTo>
                  <a:lnTo>
                    <a:pt x="79" y="67"/>
                  </a:lnTo>
                  <a:lnTo>
                    <a:pt x="79" y="211"/>
                  </a:lnTo>
                  <a:lnTo>
                    <a:pt x="68" y="211"/>
                  </a:lnTo>
                  <a:lnTo>
                    <a:pt x="68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11"/>
            <p:cNvSpPr>
              <a:spLocks/>
            </p:cNvSpPr>
            <p:nvPr/>
          </p:nvSpPr>
          <p:spPr bwMode="gray">
            <a:xfrm>
              <a:off x="2792" y="378"/>
              <a:ext cx="144" cy="211"/>
            </a:xfrm>
            <a:custGeom>
              <a:avLst/>
              <a:gdLst>
                <a:gd name="T0" fmla="*/ 67 w 144"/>
                <a:gd name="T1" fmla="*/ 67 h 211"/>
                <a:gd name="T2" fmla="*/ 66 w 144"/>
                <a:gd name="T3" fmla="*/ 67 h 211"/>
                <a:gd name="T4" fmla="*/ 59 w 144"/>
                <a:gd name="T5" fmla="*/ 66 h 211"/>
                <a:gd name="T6" fmla="*/ 50 w 144"/>
                <a:gd name="T7" fmla="*/ 64 h 211"/>
                <a:gd name="T8" fmla="*/ 39 w 144"/>
                <a:gd name="T9" fmla="*/ 62 h 211"/>
                <a:gd name="T10" fmla="*/ 28 w 144"/>
                <a:gd name="T11" fmla="*/ 55 h 211"/>
                <a:gd name="T12" fmla="*/ 17 w 144"/>
                <a:gd name="T13" fmla="*/ 47 h 211"/>
                <a:gd name="T14" fmla="*/ 9 w 144"/>
                <a:gd name="T15" fmla="*/ 35 h 211"/>
                <a:gd name="T16" fmla="*/ 2 w 144"/>
                <a:gd name="T17" fmla="*/ 20 h 211"/>
                <a:gd name="T18" fmla="*/ 0 w 144"/>
                <a:gd name="T19" fmla="*/ 0 h 211"/>
                <a:gd name="T20" fmla="*/ 2 w 144"/>
                <a:gd name="T21" fmla="*/ 0 h 211"/>
                <a:gd name="T22" fmla="*/ 9 w 144"/>
                <a:gd name="T23" fmla="*/ 0 h 211"/>
                <a:gd name="T24" fmla="*/ 17 w 144"/>
                <a:gd name="T25" fmla="*/ 0 h 211"/>
                <a:gd name="T26" fmla="*/ 28 w 144"/>
                <a:gd name="T27" fmla="*/ 2 h 211"/>
                <a:gd name="T28" fmla="*/ 40 w 144"/>
                <a:gd name="T29" fmla="*/ 6 h 211"/>
                <a:gd name="T30" fmla="*/ 51 w 144"/>
                <a:gd name="T31" fmla="*/ 14 h 211"/>
                <a:gd name="T32" fmla="*/ 62 w 144"/>
                <a:gd name="T33" fmla="*/ 25 h 211"/>
                <a:gd name="T34" fmla="*/ 69 w 144"/>
                <a:gd name="T35" fmla="*/ 41 h 211"/>
                <a:gd name="T36" fmla="*/ 73 w 144"/>
                <a:gd name="T37" fmla="*/ 62 h 211"/>
                <a:gd name="T38" fmla="*/ 73 w 144"/>
                <a:gd name="T39" fmla="*/ 60 h 211"/>
                <a:gd name="T40" fmla="*/ 73 w 144"/>
                <a:gd name="T41" fmla="*/ 55 h 211"/>
                <a:gd name="T42" fmla="*/ 74 w 144"/>
                <a:gd name="T43" fmla="*/ 45 h 211"/>
                <a:gd name="T44" fmla="*/ 77 w 144"/>
                <a:gd name="T45" fmla="*/ 36 h 211"/>
                <a:gd name="T46" fmla="*/ 82 w 144"/>
                <a:gd name="T47" fmla="*/ 25 h 211"/>
                <a:gd name="T48" fmla="*/ 91 w 144"/>
                <a:gd name="T49" fmla="*/ 16 h 211"/>
                <a:gd name="T50" fmla="*/ 105 w 144"/>
                <a:gd name="T51" fmla="*/ 8 h 211"/>
                <a:gd name="T52" fmla="*/ 121 w 144"/>
                <a:gd name="T53" fmla="*/ 2 h 211"/>
                <a:gd name="T54" fmla="*/ 144 w 144"/>
                <a:gd name="T55" fmla="*/ 0 h 211"/>
                <a:gd name="T56" fmla="*/ 144 w 144"/>
                <a:gd name="T57" fmla="*/ 2 h 211"/>
                <a:gd name="T58" fmla="*/ 144 w 144"/>
                <a:gd name="T59" fmla="*/ 8 h 211"/>
                <a:gd name="T60" fmla="*/ 141 w 144"/>
                <a:gd name="T61" fmla="*/ 17 h 211"/>
                <a:gd name="T62" fmla="*/ 139 w 144"/>
                <a:gd name="T63" fmla="*/ 28 h 211"/>
                <a:gd name="T64" fmla="*/ 133 w 144"/>
                <a:gd name="T65" fmla="*/ 39 h 211"/>
                <a:gd name="T66" fmla="*/ 125 w 144"/>
                <a:gd name="T67" fmla="*/ 49 h 211"/>
                <a:gd name="T68" fmla="*/ 113 w 144"/>
                <a:gd name="T69" fmla="*/ 59 h 211"/>
                <a:gd name="T70" fmla="*/ 97 w 144"/>
                <a:gd name="T71" fmla="*/ 64 h 211"/>
                <a:gd name="T72" fmla="*/ 77 w 144"/>
                <a:gd name="T73" fmla="*/ 67 h 211"/>
                <a:gd name="T74" fmla="*/ 77 w 144"/>
                <a:gd name="T75" fmla="*/ 211 h 211"/>
                <a:gd name="T76" fmla="*/ 67 w 144"/>
                <a:gd name="T77" fmla="*/ 211 h 211"/>
                <a:gd name="T78" fmla="*/ 67 w 144"/>
                <a:gd name="T79" fmla="*/ 67 h 211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144" h="211">
                  <a:moveTo>
                    <a:pt x="67" y="67"/>
                  </a:moveTo>
                  <a:lnTo>
                    <a:pt x="66" y="67"/>
                  </a:lnTo>
                  <a:lnTo>
                    <a:pt x="59" y="66"/>
                  </a:lnTo>
                  <a:lnTo>
                    <a:pt x="50" y="64"/>
                  </a:lnTo>
                  <a:lnTo>
                    <a:pt x="39" y="62"/>
                  </a:lnTo>
                  <a:lnTo>
                    <a:pt x="28" y="55"/>
                  </a:lnTo>
                  <a:lnTo>
                    <a:pt x="17" y="47"/>
                  </a:lnTo>
                  <a:lnTo>
                    <a:pt x="9" y="35"/>
                  </a:lnTo>
                  <a:lnTo>
                    <a:pt x="2" y="20"/>
                  </a:lnTo>
                  <a:lnTo>
                    <a:pt x="0" y="0"/>
                  </a:lnTo>
                  <a:lnTo>
                    <a:pt x="2" y="0"/>
                  </a:lnTo>
                  <a:lnTo>
                    <a:pt x="9" y="0"/>
                  </a:lnTo>
                  <a:lnTo>
                    <a:pt x="17" y="0"/>
                  </a:lnTo>
                  <a:lnTo>
                    <a:pt x="28" y="2"/>
                  </a:lnTo>
                  <a:lnTo>
                    <a:pt x="40" y="6"/>
                  </a:lnTo>
                  <a:lnTo>
                    <a:pt x="51" y="14"/>
                  </a:lnTo>
                  <a:lnTo>
                    <a:pt x="62" y="25"/>
                  </a:lnTo>
                  <a:lnTo>
                    <a:pt x="69" y="41"/>
                  </a:lnTo>
                  <a:lnTo>
                    <a:pt x="73" y="62"/>
                  </a:lnTo>
                  <a:lnTo>
                    <a:pt x="73" y="60"/>
                  </a:lnTo>
                  <a:lnTo>
                    <a:pt x="73" y="55"/>
                  </a:lnTo>
                  <a:lnTo>
                    <a:pt x="74" y="45"/>
                  </a:lnTo>
                  <a:lnTo>
                    <a:pt x="77" y="36"/>
                  </a:lnTo>
                  <a:lnTo>
                    <a:pt x="82" y="25"/>
                  </a:lnTo>
                  <a:lnTo>
                    <a:pt x="91" y="16"/>
                  </a:lnTo>
                  <a:lnTo>
                    <a:pt x="105" y="8"/>
                  </a:lnTo>
                  <a:lnTo>
                    <a:pt x="121" y="2"/>
                  </a:lnTo>
                  <a:lnTo>
                    <a:pt x="144" y="0"/>
                  </a:lnTo>
                  <a:lnTo>
                    <a:pt x="144" y="2"/>
                  </a:lnTo>
                  <a:lnTo>
                    <a:pt x="144" y="8"/>
                  </a:lnTo>
                  <a:lnTo>
                    <a:pt x="141" y="17"/>
                  </a:lnTo>
                  <a:lnTo>
                    <a:pt x="139" y="28"/>
                  </a:lnTo>
                  <a:lnTo>
                    <a:pt x="133" y="39"/>
                  </a:lnTo>
                  <a:lnTo>
                    <a:pt x="125" y="49"/>
                  </a:lnTo>
                  <a:lnTo>
                    <a:pt x="113" y="59"/>
                  </a:lnTo>
                  <a:lnTo>
                    <a:pt x="97" y="64"/>
                  </a:lnTo>
                  <a:lnTo>
                    <a:pt x="77" y="67"/>
                  </a:lnTo>
                  <a:lnTo>
                    <a:pt x="77" y="211"/>
                  </a:lnTo>
                  <a:lnTo>
                    <a:pt x="67" y="211"/>
                  </a:lnTo>
                  <a:lnTo>
                    <a:pt x="67" y="6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12"/>
            <p:cNvSpPr>
              <a:spLocks/>
            </p:cNvSpPr>
            <p:nvPr/>
          </p:nvSpPr>
          <p:spPr bwMode="gray">
            <a:xfrm>
              <a:off x="2631" y="457"/>
              <a:ext cx="89" cy="132"/>
            </a:xfrm>
            <a:custGeom>
              <a:avLst/>
              <a:gdLst>
                <a:gd name="T0" fmla="*/ 42 w 89"/>
                <a:gd name="T1" fmla="*/ 43 h 132"/>
                <a:gd name="T2" fmla="*/ 39 w 89"/>
                <a:gd name="T3" fmla="*/ 42 h 132"/>
                <a:gd name="T4" fmla="*/ 33 w 89"/>
                <a:gd name="T5" fmla="*/ 42 h 132"/>
                <a:gd name="T6" fmla="*/ 25 w 89"/>
                <a:gd name="T7" fmla="*/ 39 h 132"/>
                <a:gd name="T8" fmla="*/ 16 w 89"/>
                <a:gd name="T9" fmla="*/ 35 h 132"/>
                <a:gd name="T10" fmla="*/ 8 w 89"/>
                <a:gd name="T11" fmla="*/ 27 h 132"/>
                <a:gd name="T12" fmla="*/ 2 w 89"/>
                <a:gd name="T13" fmla="*/ 16 h 132"/>
                <a:gd name="T14" fmla="*/ 0 w 89"/>
                <a:gd name="T15" fmla="*/ 0 h 132"/>
                <a:gd name="T16" fmla="*/ 2 w 89"/>
                <a:gd name="T17" fmla="*/ 0 h 132"/>
                <a:gd name="T18" fmla="*/ 6 w 89"/>
                <a:gd name="T19" fmla="*/ 0 h 132"/>
                <a:gd name="T20" fmla="*/ 12 w 89"/>
                <a:gd name="T21" fmla="*/ 1 h 132"/>
                <a:gd name="T22" fmla="*/ 21 w 89"/>
                <a:gd name="T23" fmla="*/ 3 h 132"/>
                <a:gd name="T24" fmla="*/ 29 w 89"/>
                <a:gd name="T25" fmla="*/ 8 h 132"/>
                <a:gd name="T26" fmla="*/ 37 w 89"/>
                <a:gd name="T27" fmla="*/ 15 h 132"/>
                <a:gd name="T28" fmla="*/ 42 w 89"/>
                <a:gd name="T29" fmla="*/ 26 h 132"/>
                <a:gd name="T30" fmla="*/ 45 w 89"/>
                <a:gd name="T31" fmla="*/ 39 h 132"/>
                <a:gd name="T32" fmla="*/ 45 w 89"/>
                <a:gd name="T33" fmla="*/ 38 h 132"/>
                <a:gd name="T34" fmla="*/ 45 w 89"/>
                <a:gd name="T35" fmla="*/ 34 h 132"/>
                <a:gd name="T36" fmla="*/ 46 w 89"/>
                <a:gd name="T37" fmla="*/ 27 h 132"/>
                <a:gd name="T38" fmla="*/ 49 w 89"/>
                <a:gd name="T39" fmla="*/ 20 h 132"/>
                <a:gd name="T40" fmla="*/ 54 w 89"/>
                <a:gd name="T41" fmla="*/ 14 h 132"/>
                <a:gd name="T42" fmla="*/ 62 w 89"/>
                <a:gd name="T43" fmla="*/ 7 h 132"/>
                <a:gd name="T44" fmla="*/ 73 w 89"/>
                <a:gd name="T45" fmla="*/ 3 h 132"/>
                <a:gd name="T46" fmla="*/ 89 w 89"/>
                <a:gd name="T47" fmla="*/ 0 h 132"/>
                <a:gd name="T48" fmla="*/ 89 w 89"/>
                <a:gd name="T49" fmla="*/ 3 h 132"/>
                <a:gd name="T50" fmla="*/ 88 w 89"/>
                <a:gd name="T51" fmla="*/ 10 h 132"/>
                <a:gd name="T52" fmla="*/ 87 w 89"/>
                <a:gd name="T53" fmla="*/ 18 h 132"/>
                <a:gd name="T54" fmla="*/ 81 w 89"/>
                <a:gd name="T55" fmla="*/ 26 h 132"/>
                <a:gd name="T56" fmla="*/ 74 w 89"/>
                <a:gd name="T57" fmla="*/ 34 h 132"/>
                <a:gd name="T58" fmla="*/ 64 w 89"/>
                <a:gd name="T59" fmla="*/ 41 h 132"/>
                <a:gd name="T60" fmla="*/ 47 w 89"/>
                <a:gd name="T61" fmla="*/ 43 h 132"/>
                <a:gd name="T62" fmla="*/ 47 w 89"/>
                <a:gd name="T63" fmla="*/ 132 h 132"/>
                <a:gd name="T64" fmla="*/ 42 w 89"/>
                <a:gd name="T65" fmla="*/ 132 h 132"/>
                <a:gd name="T66" fmla="*/ 42 w 89"/>
                <a:gd name="T67" fmla="*/ 43 h 13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89" h="132">
                  <a:moveTo>
                    <a:pt x="42" y="43"/>
                  </a:moveTo>
                  <a:lnTo>
                    <a:pt x="39" y="42"/>
                  </a:lnTo>
                  <a:lnTo>
                    <a:pt x="33" y="42"/>
                  </a:lnTo>
                  <a:lnTo>
                    <a:pt x="25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2" y="16"/>
                  </a:lnTo>
                  <a:lnTo>
                    <a:pt x="0" y="0"/>
                  </a:lnTo>
                  <a:lnTo>
                    <a:pt x="2" y="0"/>
                  </a:lnTo>
                  <a:lnTo>
                    <a:pt x="6" y="0"/>
                  </a:lnTo>
                  <a:lnTo>
                    <a:pt x="12" y="1"/>
                  </a:lnTo>
                  <a:lnTo>
                    <a:pt x="21" y="3"/>
                  </a:lnTo>
                  <a:lnTo>
                    <a:pt x="29" y="8"/>
                  </a:lnTo>
                  <a:lnTo>
                    <a:pt x="37" y="15"/>
                  </a:lnTo>
                  <a:lnTo>
                    <a:pt x="42" y="26"/>
                  </a:lnTo>
                  <a:lnTo>
                    <a:pt x="45" y="39"/>
                  </a:lnTo>
                  <a:lnTo>
                    <a:pt x="45" y="38"/>
                  </a:lnTo>
                  <a:lnTo>
                    <a:pt x="45" y="34"/>
                  </a:lnTo>
                  <a:lnTo>
                    <a:pt x="46" y="27"/>
                  </a:lnTo>
                  <a:lnTo>
                    <a:pt x="49" y="20"/>
                  </a:lnTo>
                  <a:lnTo>
                    <a:pt x="54" y="14"/>
                  </a:lnTo>
                  <a:lnTo>
                    <a:pt x="62" y="7"/>
                  </a:lnTo>
                  <a:lnTo>
                    <a:pt x="73" y="3"/>
                  </a:lnTo>
                  <a:lnTo>
                    <a:pt x="89" y="0"/>
                  </a:lnTo>
                  <a:lnTo>
                    <a:pt x="89" y="3"/>
                  </a:lnTo>
                  <a:lnTo>
                    <a:pt x="88" y="10"/>
                  </a:lnTo>
                  <a:lnTo>
                    <a:pt x="87" y="18"/>
                  </a:lnTo>
                  <a:lnTo>
                    <a:pt x="81" y="26"/>
                  </a:lnTo>
                  <a:lnTo>
                    <a:pt x="74" y="34"/>
                  </a:lnTo>
                  <a:lnTo>
                    <a:pt x="64" y="41"/>
                  </a:lnTo>
                  <a:lnTo>
                    <a:pt x="47" y="43"/>
                  </a:lnTo>
                  <a:lnTo>
                    <a:pt x="47" y="132"/>
                  </a:lnTo>
                  <a:lnTo>
                    <a:pt x="42" y="132"/>
                  </a:lnTo>
                  <a:lnTo>
                    <a:pt x="42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13"/>
            <p:cNvSpPr>
              <a:spLocks/>
            </p:cNvSpPr>
            <p:nvPr/>
          </p:nvSpPr>
          <p:spPr bwMode="gray">
            <a:xfrm>
              <a:off x="2430" y="403"/>
              <a:ext cx="88" cy="186"/>
            </a:xfrm>
            <a:custGeom>
              <a:avLst/>
              <a:gdLst>
                <a:gd name="T0" fmla="*/ 43 w 88"/>
                <a:gd name="T1" fmla="*/ 43 h 186"/>
                <a:gd name="T2" fmla="*/ 41 w 88"/>
                <a:gd name="T3" fmla="*/ 43 h 186"/>
                <a:gd name="T4" fmla="*/ 35 w 88"/>
                <a:gd name="T5" fmla="*/ 43 h 186"/>
                <a:gd name="T6" fmla="*/ 27 w 88"/>
                <a:gd name="T7" fmla="*/ 41 h 186"/>
                <a:gd name="T8" fmla="*/ 18 w 88"/>
                <a:gd name="T9" fmla="*/ 35 h 186"/>
                <a:gd name="T10" fmla="*/ 8 w 88"/>
                <a:gd name="T11" fmla="*/ 28 h 186"/>
                <a:gd name="T12" fmla="*/ 3 w 88"/>
                <a:gd name="T13" fmla="*/ 16 h 186"/>
                <a:gd name="T14" fmla="*/ 0 w 88"/>
                <a:gd name="T15" fmla="*/ 0 h 186"/>
                <a:gd name="T16" fmla="*/ 3 w 88"/>
                <a:gd name="T17" fmla="*/ 0 h 186"/>
                <a:gd name="T18" fmla="*/ 8 w 88"/>
                <a:gd name="T19" fmla="*/ 0 h 186"/>
                <a:gd name="T20" fmla="*/ 17 w 88"/>
                <a:gd name="T21" fmla="*/ 1 h 186"/>
                <a:gd name="T22" fmla="*/ 26 w 88"/>
                <a:gd name="T23" fmla="*/ 6 h 186"/>
                <a:gd name="T24" fmla="*/ 35 w 88"/>
                <a:gd name="T25" fmla="*/ 12 h 186"/>
                <a:gd name="T26" fmla="*/ 42 w 88"/>
                <a:gd name="T27" fmla="*/ 24 h 186"/>
                <a:gd name="T28" fmla="*/ 48 w 88"/>
                <a:gd name="T29" fmla="*/ 41 h 186"/>
                <a:gd name="T30" fmla="*/ 48 w 88"/>
                <a:gd name="T31" fmla="*/ 90 h 186"/>
                <a:gd name="T32" fmla="*/ 48 w 88"/>
                <a:gd name="T33" fmla="*/ 88 h 186"/>
                <a:gd name="T34" fmla="*/ 48 w 88"/>
                <a:gd name="T35" fmla="*/ 82 h 186"/>
                <a:gd name="T36" fmla="*/ 50 w 88"/>
                <a:gd name="T37" fmla="*/ 74 h 186"/>
                <a:gd name="T38" fmla="*/ 54 w 88"/>
                <a:gd name="T39" fmla="*/ 66 h 186"/>
                <a:gd name="T40" fmla="*/ 61 w 88"/>
                <a:gd name="T41" fmla="*/ 58 h 186"/>
                <a:gd name="T42" fmla="*/ 72 w 88"/>
                <a:gd name="T43" fmla="*/ 53 h 186"/>
                <a:gd name="T44" fmla="*/ 87 w 88"/>
                <a:gd name="T45" fmla="*/ 50 h 186"/>
                <a:gd name="T46" fmla="*/ 88 w 88"/>
                <a:gd name="T47" fmla="*/ 51 h 186"/>
                <a:gd name="T48" fmla="*/ 88 w 88"/>
                <a:gd name="T49" fmla="*/ 57 h 186"/>
                <a:gd name="T50" fmla="*/ 87 w 88"/>
                <a:gd name="T51" fmla="*/ 64 h 186"/>
                <a:gd name="T52" fmla="*/ 84 w 88"/>
                <a:gd name="T53" fmla="*/ 72 h 186"/>
                <a:gd name="T54" fmla="*/ 80 w 88"/>
                <a:gd name="T55" fmla="*/ 80 h 186"/>
                <a:gd name="T56" fmla="*/ 73 w 88"/>
                <a:gd name="T57" fmla="*/ 86 h 186"/>
                <a:gd name="T58" fmla="*/ 62 w 88"/>
                <a:gd name="T59" fmla="*/ 92 h 186"/>
                <a:gd name="T60" fmla="*/ 48 w 88"/>
                <a:gd name="T61" fmla="*/ 93 h 186"/>
                <a:gd name="T62" fmla="*/ 48 w 88"/>
                <a:gd name="T63" fmla="*/ 186 h 186"/>
                <a:gd name="T64" fmla="*/ 43 w 88"/>
                <a:gd name="T65" fmla="*/ 186 h 186"/>
                <a:gd name="T66" fmla="*/ 43 w 88"/>
                <a:gd name="T67" fmla="*/ 143 h 186"/>
                <a:gd name="T68" fmla="*/ 42 w 88"/>
                <a:gd name="T69" fmla="*/ 143 h 186"/>
                <a:gd name="T70" fmla="*/ 37 w 88"/>
                <a:gd name="T71" fmla="*/ 142 h 186"/>
                <a:gd name="T72" fmla="*/ 29 w 88"/>
                <a:gd name="T73" fmla="*/ 140 h 186"/>
                <a:gd name="T74" fmla="*/ 22 w 88"/>
                <a:gd name="T75" fmla="*/ 136 h 186"/>
                <a:gd name="T76" fmla="*/ 14 w 88"/>
                <a:gd name="T77" fmla="*/ 130 h 186"/>
                <a:gd name="T78" fmla="*/ 8 w 88"/>
                <a:gd name="T79" fmla="*/ 120 h 186"/>
                <a:gd name="T80" fmla="*/ 7 w 88"/>
                <a:gd name="T81" fmla="*/ 105 h 186"/>
                <a:gd name="T82" fmla="*/ 8 w 88"/>
                <a:gd name="T83" fmla="*/ 105 h 186"/>
                <a:gd name="T84" fmla="*/ 12 w 88"/>
                <a:gd name="T85" fmla="*/ 107 h 186"/>
                <a:gd name="T86" fmla="*/ 19 w 88"/>
                <a:gd name="T87" fmla="*/ 108 h 186"/>
                <a:gd name="T88" fmla="*/ 26 w 88"/>
                <a:gd name="T89" fmla="*/ 111 h 186"/>
                <a:gd name="T90" fmla="*/ 34 w 88"/>
                <a:gd name="T91" fmla="*/ 117 h 186"/>
                <a:gd name="T92" fmla="*/ 39 w 88"/>
                <a:gd name="T93" fmla="*/ 127 h 186"/>
                <a:gd name="T94" fmla="*/ 43 w 88"/>
                <a:gd name="T95" fmla="*/ 140 h 186"/>
                <a:gd name="T96" fmla="*/ 43 w 88"/>
                <a:gd name="T97" fmla="*/ 43 h 18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88" h="186">
                  <a:moveTo>
                    <a:pt x="43" y="43"/>
                  </a:moveTo>
                  <a:lnTo>
                    <a:pt x="41" y="43"/>
                  </a:lnTo>
                  <a:lnTo>
                    <a:pt x="35" y="43"/>
                  </a:lnTo>
                  <a:lnTo>
                    <a:pt x="27" y="41"/>
                  </a:lnTo>
                  <a:lnTo>
                    <a:pt x="18" y="35"/>
                  </a:lnTo>
                  <a:lnTo>
                    <a:pt x="8" y="28"/>
                  </a:lnTo>
                  <a:lnTo>
                    <a:pt x="3" y="16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7" y="1"/>
                  </a:lnTo>
                  <a:lnTo>
                    <a:pt x="26" y="6"/>
                  </a:lnTo>
                  <a:lnTo>
                    <a:pt x="35" y="12"/>
                  </a:lnTo>
                  <a:lnTo>
                    <a:pt x="42" y="24"/>
                  </a:lnTo>
                  <a:lnTo>
                    <a:pt x="48" y="41"/>
                  </a:lnTo>
                  <a:lnTo>
                    <a:pt x="48" y="90"/>
                  </a:lnTo>
                  <a:lnTo>
                    <a:pt x="48" y="88"/>
                  </a:lnTo>
                  <a:lnTo>
                    <a:pt x="48" y="82"/>
                  </a:lnTo>
                  <a:lnTo>
                    <a:pt x="50" y="74"/>
                  </a:lnTo>
                  <a:lnTo>
                    <a:pt x="54" y="66"/>
                  </a:lnTo>
                  <a:lnTo>
                    <a:pt x="61" y="58"/>
                  </a:lnTo>
                  <a:lnTo>
                    <a:pt x="72" y="53"/>
                  </a:lnTo>
                  <a:lnTo>
                    <a:pt x="87" y="50"/>
                  </a:lnTo>
                  <a:lnTo>
                    <a:pt x="88" y="51"/>
                  </a:lnTo>
                  <a:lnTo>
                    <a:pt x="88" y="57"/>
                  </a:lnTo>
                  <a:lnTo>
                    <a:pt x="87" y="64"/>
                  </a:lnTo>
                  <a:lnTo>
                    <a:pt x="84" y="72"/>
                  </a:lnTo>
                  <a:lnTo>
                    <a:pt x="80" y="80"/>
                  </a:lnTo>
                  <a:lnTo>
                    <a:pt x="73" y="86"/>
                  </a:lnTo>
                  <a:lnTo>
                    <a:pt x="62" y="92"/>
                  </a:lnTo>
                  <a:lnTo>
                    <a:pt x="48" y="93"/>
                  </a:lnTo>
                  <a:lnTo>
                    <a:pt x="48" y="186"/>
                  </a:lnTo>
                  <a:lnTo>
                    <a:pt x="43" y="186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37" y="142"/>
                  </a:lnTo>
                  <a:lnTo>
                    <a:pt x="29" y="140"/>
                  </a:lnTo>
                  <a:lnTo>
                    <a:pt x="22" y="136"/>
                  </a:lnTo>
                  <a:lnTo>
                    <a:pt x="14" y="130"/>
                  </a:lnTo>
                  <a:lnTo>
                    <a:pt x="8" y="120"/>
                  </a:lnTo>
                  <a:lnTo>
                    <a:pt x="7" y="105"/>
                  </a:lnTo>
                  <a:lnTo>
                    <a:pt x="8" y="105"/>
                  </a:lnTo>
                  <a:lnTo>
                    <a:pt x="12" y="107"/>
                  </a:lnTo>
                  <a:lnTo>
                    <a:pt x="19" y="108"/>
                  </a:lnTo>
                  <a:lnTo>
                    <a:pt x="26" y="111"/>
                  </a:lnTo>
                  <a:lnTo>
                    <a:pt x="34" y="117"/>
                  </a:lnTo>
                  <a:lnTo>
                    <a:pt x="39" y="127"/>
                  </a:lnTo>
                  <a:lnTo>
                    <a:pt x="43" y="140"/>
                  </a:lnTo>
                  <a:lnTo>
                    <a:pt x="43" y="4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6" name="Freeform 14"/>
            <p:cNvSpPr>
              <a:spLocks/>
            </p:cNvSpPr>
            <p:nvPr/>
          </p:nvSpPr>
          <p:spPr bwMode="gray">
            <a:xfrm>
              <a:off x="1914" y="233"/>
              <a:ext cx="166" cy="356"/>
            </a:xfrm>
            <a:custGeom>
              <a:avLst/>
              <a:gdLst>
                <a:gd name="T0" fmla="*/ 85 w 166"/>
                <a:gd name="T1" fmla="*/ 84 h 356"/>
                <a:gd name="T2" fmla="*/ 101 w 166"/>
                <a:gd name="T3" fmla="*/ 81 h 356"/>
                <a:gd name="T4" fmla="*/ 124 w 166"/>
                <a:gd name="T5" fmla="*/ 73 h 356"/>
                <a:gd name="T6" fmla="*/ 148 w 166"/>
                <a:gd name="T7" fmla="*/ 56 h 356"/>
                <a:gd name="T8" fmla="*/ 163 w 166"/>
                <a:gd name="T9" fmla="*/ 23 h 356"/>
                <a:gd name="T10" fmla="*/ 163 w 166"/>
                <a:gd name="T11" fmla="*/ 0 h 356"/>
                <a:gd name="T12" fmla="*/ 148 w 166"/>
                <a:gd name="T13" fmla="*/ 0 h 356"/>
                <a:gd name="T14" fmla="*/ 125 w 166"/>
                <a:gd name="T15" fmla="*/ 6 h 356"/>
                <a:gd name="T16" fmla="*/ 101 w 166"/>
                <a:gd name="T17" fmla="*/ 22 h 356"/>
                <a:gd name="T18" fmla="*/ 82 w 166"/>
                <a:gd name="T19" fmla="*/ 54 h 356"/>
                <a:gd name="T20" fmla="*/ 77 w 166"/>
                <a:gd name="T21" fmla="*/ 173 h 356"/>
                <a:gd name="T22" fmla="*/ 77 w 166"/>
                <a:gd name="T23" fmla="*/ 165 h 356"/>
                <a:gd name="T24" fmla="*/ 71 w 166"/>
                <a:gd name="T25" fmla="*/ 146 h 356"/>
                <a:gd name="T26" fmla="*/ 60 w 166"/>
                <a:gd name="T27" fmla="*/ 123 h 356"/>
                <a:gd name="T28" fmla="*/ 38 w 166"/>
                <a:gd name="T29" fmla="*/ 104 h 356"/>
                <a:gd name="T30" fmla="*/ 0 w 166"/>
                <a:gd name="T31" fmla="*/ 96 h 356"/>
                <a:gd name="T32" fmla="*/ 0 w 166"/>
                <a:gd name="T33" fmla="*/ 103 h 356"/>
                <a:gd name="T34" fmla="*/ 0 w 166"/>
                <a:gd name="T35" fmla="*/ 120 h 356"/>
                <a:gd name="T36" fmla="*/ 8 w 166"/>
                <a:gd name="T37" fmla="*/ 143 h 356"/>
                <a:gd name="T38" fmla="*/ 24 w 166"/>
                <a:gd name="T39" fmla="*/ 163 h 356"/>
                <a:gd name="T40" fmla="*/ 55 w 166"/>
                <a:gd name="T41" fmla="*/ 177 h 356"/>
                <a:gd name="T42" fmla="*/ 77 w 166"/>
                <a:gd name="T43" fmla="*/ 356 h 356"/>
                <a:gd name="T44" fmla="*/ 82 w 166"/>
                <a:gd name="T45" fmla="*/ 274 h 356"/>
                <a:gd name="T46" fmla="*/ 91 w 166"/>
                <a:gd name="T47" fmla="*/ 273 h 356"/>
                <a:gd name="T48" fmla="*/ 112 w 166"/>
                <a:gd name="T49" fmla="*/ 267 h 356"/>
                <a:gd name="T50" fmla="*/ 135 w 166"/>
                <a:gd name="T51" fmla="*/ 252 h 356"/>
                <a:gd name="T52" fmla="*/ 151 w 166"/>
                <a:gd name="T53" fmla="*/ 224 h 356"/>
                <a:gd name="T54" fmla="*/ 152 w 166"/>
                <a:gd name="T55" fmla="*/ 203 h 356"/>
                <a:gd name="T56" fmla="*/ 137 w 166"/>
                <a:gd name="T57" fmla="*/ 204 h 356"/>
                <a:gd name="T58" fmla="*/ 117 w 166"/>
                <a:gd name="T59" fmla="*/ 211 h 356"/>
                <a:gd name="T60" fmla="*/ 97 w 166"/>
                <a:gd name="T61" fmla="*/ 231 h 356"/>
                <a:gd name="T62" fmla="*/ 82 w 166"/>
                <a:gd name="T63" fmla="*/ 267 h 35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66" h="356">
                  <a:moveTo>
                    <a:pt x="82" y="84"/>
                  </a:moveTo>
                  <a:lnTo>
                    <a:pt x="85" y="84"/>
                  </a:lnTo>
                  <a:lnTo>
                    <a:pt x="91" y="84"/>
                  </a:lnTo>
                  <a:lnTo>
                    <a:pt x="101" y="81"/>
                  </a:lnTo>
                  <a:lnTo>
                    <a:pt x="112" y="78"/>
                  </a:lnTo>
                  <a:lnTo>
                    <a:pt x="124" y="73"/>
                  </a:lnTo>
                  <a:lnTo>
                    <a:pt x="136" y="66"/>
                  </a:lnTo>
                  <a:lnTo>
                    <a:pt x="148" y="56"/>
                  </a:lnTo>
                  <a:lnTo>
                    <a:pt x="156" y="42"/>
                  </a:lnTo>
                  <a:lnTo>
                    <a:pt x="163" y="23"/>
                  </a:lnTo>
                  <a:lnTo>
                    <a:pt x="166" y="2"/>
                  </a:lnTo>
                  <a:lnTo>
                    <a:pt x="163" y="0"/>
                  </a:lnTo>
                  <a:lnTo>
                    <a:pt x="158" y="0"/>
                  </a:lnTo>
                  <a:lnTo>
                    <a:pt x="148" y="0"/>
                  </a:lnTo>
                  <a:lnTo>
                    <a:pt x="137" y="3"/>
                  </a:lnTo>
                  <a:lnTo>
                    <a:pt x="125" y="6"/>
                  </a:lnTo>
                  <a:lnTo>
                    <a:pt x="113" y="12"/>
                  </a:lnTo>
                  <a:lnTo>
                    <a:pt x="101" y="22"/>
                  </a:lnTo>
                  <a:lnTo>
                    <a:pt x="90" y="35"/>
                  </a:lnTo>
                  <a:lnTo>
                    <a:pt x="82" y="54"/>
                  </a:lnTo>
                  <a:lnTo>
                    <a:pt x="77" y="78"/>
                  </a:lnTo>
                  <a:lnTo>
                    <a:pt x="77" y="173"/>
                  </a:lnTo>
                  <a:lnTo>
                    <a:pt x="77" y="170"/>
                  </a:lnTo>
                  <a:lnTo>
                    <a:pt x="77" y="165"/>
                  </a:lnTo>
                  <a:lnTo>
                    <a:pt x="74" y="157"/>
                  </a:lnTo>
                  <a:lnTo>
                    <a:pt x="71" y="146"/>
                  </a:lnTo>
                  <a:lnTo>
                    <a:pt x="67" y="134"/>
                  </a:lnTo>
                  <a:lnTo>
                    <a:pt x="60" y="123"/>
                  </a:lnTo>
                  <a:lnTo>
                    <a:pt x="50" y="112"/>
                  </a:lnTo>
                  <a:lnTo>
                    <a:pt x="38" y="104"/>
                  </a:lnTo>
                  <a:lnTo>
                    <a:pt x="20" y="97"/>
                  </a:lnTo>
                  <a:lnTo>
                    <a:pt x="0" y="96"/>
                  </a:lnTo>
                  <a:lnTo>
                    <a:pt x="0" y="97"/>
                  </a:lnTo>
                  <a:lnTo>
                    <a:pt x="0" y="103"/>
                  </a:lnTo>
                  <a:lnTo>
                    <a:pt x="0" y="111"/>
                  </a:lnTo>
                  <a:lnTo>
                    <a:pt x="0" y="120"/>
                  </a:lnTo>
                  <a:lnTo>
                    <a:pt x="2" y="131"/>
                  </a:lnTo>
                  <a:lnTo>
                    <a:pt x="8" y="143"/>
                  </a:lnTo>
                  <a:lnTo>
                    <a:pt x="15" y="154"/>
                  </a:lnTo>
                  <a:lnTo>
                    <a:pt x="24" y="163"/>
                  </a:lnTo>
                  <a:lnTo>
                    <a:pt x="38" y="171"/>
                  </a:lnTo>
                  <a:lnTo>
                    <a:pt x="55" y="177"/>
                  </a:lnTo>
                  <a:lnTo>
                    <a:pt x="77" y="178"/>
                  </a:lnTo>
                  <a:lnTo>
                    <a:pt x="77" y="356"/>
                  </a:lnTo>
                  <a:lnTo>
                    <a:pt x="82" y="356"/>
                  </a:lnTo>
                  <a:lnTo>
                    <a:pt x="82" y="274"/>
                  </a:lnTo>
                  <a:lnTo>
                    <a:pt x="85" y="273"/>
                  </a:lnTo>
                  <a:lnTo>
                    <a:pt x="91" y="273"/>
                  </a:lnTo>
                  <a:lnTo>
                    <a:pt x="101" y="271"/>
                  </a:lnTo>
                  <a:lnTo>
                    <a:pt x="112" y="267"/>
                  </a:lnTo>
                  <a:lnTo>
                    <a:pt x="124" y="262"/>
                  </a:lnTo>
                  <a:lnTo>
                    <a:pt x="135" y="252"/>
                  </a:lnTo>
                  <a:lnTo>
                    <a:pt x="144" y="240"/>
                  </a:lnTo>
                  <a:lnTo>
                    <a:pt x="151" y="224"/>
                  </a:lnTo>
                  <a:lnTo>
                    <a:pt x="154" y="203"/>
                  </a:lnTo>
                  <a:lnTo>
                    <a:pt x="152" y="203"/>
                  </a:lnTo>
                  <a:lnTo>
                    <a:pt x="145" y="203"/>
                  </a:lnTo>
                  <a:lnTo>
                    <a:pt x="137" y="204"/>
                  </a:lnTo>
                  <a:lnTo>
                    <a:pt x="128" y="207"/>
                  </a:lnTo>
                  <a:lnTo>
                    <a:pt x="117" y="211"/>
                  </a:lnTo>
                  <a:lnTo>
                    <a:pt x="106" y="219"/>
                  </a:lnTo>
                  <a:lnTo>
                    <a:pt x="97" y="231"/>
                  </a:lnTo>
                  <a:lnTo>
                    <a:pt x="89" y="247"/>
                  </a:lnTo>
                  <a:lnTo>
                    <a:pt x="82" y="267"/>
                  </a:lnTo>
                  <a:lnTo>
                    <a:pt x="82" y="84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5"/>
            <p:cNvSpPr>
              <a:spLocks/>
            </p:cNvSpPr>
            <p:nvPr/>
          </p:nvSpPr>
          <p:spPr bwMode="gray">
            <a:xfrm>
              <a:off x="2514" y="379"/>
              <a:ext cx="92" cy="210"/>
            </a:xfrm>
            <a:custGeom>
              <a:avLst/>
              <a:gdLst>
                <a:gd name="T0" fmla="*/ 43 w 92"/>
                <a:gd name="T1" fmla="*/ 162 h 210"/>
                <a:gd name="T2" fmla="*/ 36 w 92"/>
                <a:gd name="T3" fmla="*/ 160 h 210"/>
                <a:gd name="T4" fmla="*/ 23 w 92"/>
                <a:gd name="T5" fmla="*/ 155 h 210"/>
                <a:gd name="T6" fmla="*/ 12 w 92"/>
                <a:gd name="T7" fmla="*/ 141 h 210"/>
                <a:gd name="T8" fmla="*/ 12 w 92"/>
                <a:gd name="T9" fmla="*/ 129 h 210"/>
                <a:gd name="T10" fmla="*/ 23 w 92"/>
                <a:gd name="T11" fmla="*/ 132 h 210"/>
                <a:gd name="T12" fmla="*/ 38 w 92"/>
                <a:gd name="T13" fmla="*/ 145 h 210"/>
                <a:gd name="T14" fmla="*/ 43 w 92"/>
                <a:gd name="T15" fmla="*/ 108 h 210"/>
                <a:gd name="T16" fmla="*/ 35 w 92"/>
                <a:gd name="T17" fmla="*/ 106 h 210"/>
                <a:gd name="T18" fmla="*/ 20 w 92"/>
                <a:gd name="T19" fmla="*/ 101 h 210"/>
                <a:gd name="T20" fmla="*/ 7 w 92"/>
                <a:gd name="T21" fmla="*/ 83 h 210"/>
                <a:gd name="T22" fmla="*/ 7 w 92"/>
                <a:gd name="T23" fmla="*/ 70 h 210"/>
                <a:gd name="T24" fmla="*/ 17 w 92"/>
                <a:gd name="T25" fmla="*/ 71 h 210"/>
                <a:gd name="T26" fmla="*/ 31 w 92"/>
                <a:gd name="T27" fmla="*/ 81 h 210"/>
                <a:gd name="T28" fmla="*/ 43 w 92"/>
                <a:gd name="T29" fmla="*/ 105 h 210"/>
                <a:gd name="T30" fmla="*/ 40 w 92"/>
                <a:gd name="T31" fmla="*/ 43 h 210"/>
                <a:gd name="T32" fmla="*/ 26 w 92"/>
                <a:gd name="T33" fmla="*/ 39 h 210"/>
                <a:gd name="T34" fmla="*/ 8 w 92"/>
                <a:gd name="T35" fmla="*/ 27 h 210"/>
                <a:gd name="T36" fmla="*/ 0 w 92"/>
                <a:gd name="T37" fmla="*/ 0 h 210"/>
                <a:gd name="T38" fmla="*/ 7 w 92"/>
                <a:gd name="T39" fmla="*/ 0 h 210"/>
                <a:gd name="T40" fmla="*/ 23 w 92"/>
                <a:gd name="T41" fmla="*/ 5 h 210"/>
                <a:gd name="T42" fmla="*/ 39 w 92"/>
                <a:gd name="T43" fmla="*/ 23 h 210"/>
                <a:gd name="T44" fmla="*/ 46 w 92"/>
                <a:gd name="T45" fmla="*/ 38 h 210"/>
                <a:gd name="T46" fmla="*/ 51 w 92"/>
                <a:gd name="T47" fmla="*/ 24 h 210"/>
                <a:gd name="T48" fmla="*/ 66 w 92"/>
                <a:gd name="T49" fmla="*/ 8 h 210"/>
                <a:gd name="T50" fmla="*/ 92 w 92"/>
                <a:gd name="T51" fmla="*/ 0 h 210"/>
                <a:gd name="T52" fmla="*/ 90 w 92"/>
                <a:gd name="T53" fmla="*/ 8 h 210"/>
                <a:gd name="T54" fmla="*/ 82 w 92"/>
                <a:gd name="T55" fmla="*/ 25 h 210"/>
                <a:gd name="T56" fmla="*/ 63 w 92"/>
                <a:gd name="T57" fmla="*/ 40 h 210"/>
                <a:gd name="T58" fmla="*/ 49 w 92"/>
                <a:gd name="T59" fmla="*/ 124 h 210"/>
                <a:gd name="T60" fmla="*/ 50 w 92"/>
                <a:gd name="T61" fmla="*/ 116 h 210"/>
                <a:gd name="T62" fmla="*/ 59 w 92"/>
                <a:gd name="T63" fmla="*/ 100 h 210"/>
                <a:gd name="T64" fmla="*/ 81 w 92"/>
                <a:gd name="T65" fmla="*/ 92 h 210"/>
                <a:gd name="T66" fmla="*/ 80 w 92"/>
                <a:gd name="T67" fmla="*/ 98 h 210"/>
                <a:gd name="T68" fmla="*/ 73 w 92"/>
                <a:gd name="T69" fmla="*/ 114 h 210"/>
                <a:gd name="T70" fmla="*/ 59 w 92"/>
                <a:gd name="T71" fmla="*/ 127 h 210"/>
                <a:gd name="T72" fmla="*/ 49 w 92"/>
                <a:gd name="T73" fmla="*/ 210 h 210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92" h="210">
                  <a:moveTo>
                    <a:pt x="43" y="210"/>
                  </a:moveTo>
                  <a:lnTo>
                    <a:pt x="43" y="162"/>
                  </a:lnTo>
                  <a:lnTo>
                    <a:pt x="40" y="162"/>
                  </a:lnTo>
                  <a:lnTo>
                    <a:pt x="36" y="160"/>
                  </a:lnTo>
                  <a:lnTo>
                    <a:pt x="30" y="159"/>
                  </a:lnTo>
                  <a:lnTo>
                    <a:pt x="23" y="155"/>
                  </a:lnTo>
                  <a:lnTo>
                    <a:pt x="16" y="150"/>
                  </a:lnTo>
                  <a:lnTo>
                    <a:pt x="12" y="141"/>
                  </a:lnTo>
                  <a:lnTo>
                    <a:pt x="11" y="129"/>
                  </a:lnTo>
                  <a:lnTo>
                    <a:pt x="12" y="129"/>
                  </a:lnTo>
                  <a:lnTo>
                    <a:pt x="16" y="129"/>
                  </a:lnTo>
                  <a:lnTo>
                    <a:pt x="23" y="132"/>
                  </a:lnTo>
                  <a:lnTo>
                    <a:pt x="31" y="137"/>
                  </a:lnTo>
                  <a:lnTo>
                    <a:pt x="38" y="145"/>
                  </a:lnTo>
                  <a:lnTo>
                    <a:pt x="43" y="159"/>
                  </a:lnTo>
                  <a:lnTo>
                    <a:pt x="43" y="108"/>
                  </a:lnTo>
                  <a:lnTo>
                    <a:pt x="40" y="108"/>
                  </a:lnTo>
                  <a:lnTo>
                    <a:pt x="35" y="106"/>
                  </a:lnTo>
                  <a:lnTo>
                    <a:pt x="28" y="105"/>
                  </a:lnTo>
                  <a:lnTo>
                    <a:pt x="20" y="101"/>
                  </a:lnTo>
                  <a:lnTo>
                    <a:pt x="12" y="94"/>
                  </a:lnTo>
                  <a:lnTo>
                    <a:pt x="7" y="83"/>
                  </a:lnTo>
                  <a:lnTo>
                    <a:pt x="5" y="70"/>
                  </a:lnTo>
                  <a:lnTo>
                    <a:pt x="7" y="70"/>
                  </a:lnTo>
                  <a:lnTo>
                    <a:pt x="11" y="70"/>
                  </a:lnTo>
                  <a:lnTo>
                    <a:pt x="17" y="71"/>
                  </a:lnTo>
                  <a:lnTo>
                    <a:pt x="24" y="74"/>
                  </a:lnTo>
                  <a:lnTo>
                    <a:pt x="31" y="81"/>
                  </a:lnTo>
                  <a:lnTo>
                    <a:pt x="38" y="90"/>
                  </a:lnTo>
                  <a:lnTo>
                    <a:pt x="43" y="105"/>
                  </a:lnTo>
                  <a:lnTo>
                    <a:pt x="43" y="43"/>
                  </a:lnTo>
                  <a:lnTo>
                    <a:pt x="40" y="43"/>
                  </a:lnTo>
                  <a:lnTo>
                    <a:pt x="34" y="42"/>
                  </a:lnTo>
                  <a:lnTo>
                    <a:pt x="26" y="39"/>
                  </a:lnTo>
                  <a:lnTo>
                    <a:pt x="16" y="35"/>
                  </a:lnTo>
                  <a:lnTo>
                    <a:pt x="8" y="27"/>
                  </a:lnTo>
                  <a:lnTo>
                    <a:pt x="1" y="16"/>
                  </a:lnTo>
                  <a:lnTo>
                    <a:pt x="0" y="0"/>
                  </a:lnTo>
                  <a:lnTo>
                    <a:pt x="1" y="0"/>
                  </a:lnTo>
                  <a:lnTo>
                    <a:pt x="7" y="0"/>
                  </a:lnTo>
                  <a:lnTo>
                    <a:pt x="13" y="1"/>
                  </a:lnTo>
                  <a:lnTo>
                    <a:pt x="23" y="5"/>
                  </a:lnTo>
                  <a:lnTo>
                    <a:pt x="31" y="12"/>
                  </a:lnTo>
                  <a:lnTo>
                    <a:pt x="39" y="23"/>
                  </a:lnTo>
                  <a:lnTo>
                    <a:pt x="46" y="40"/>
                  </a:lnTo>
                  <a:lnTo>
                    <a:pt x="46" y="38"/>
                  </a:lnTo>
                  <a:lnTo>
                    <a:pt x="49" y="32"/>
                  </a:lnTo>
                  <a:lnTo>
                    <a:pt x="51" y="24"/>
                  </a:lnTo>
                  <a:lnTo>
                    <a:pt x="58" y="15"/>
                  </a:lnTo>
                  <a:lnTo>
                    <a:pt x="66" y="8"/>
                  </a:lnTo>
                  <a:lnTo>
                    <a:pt x="77" y="1"/>
                  </a:lnTo>
                  <a:lnTo>
                    <a:pt x="92" y="0"/>
                  </a:lnTo>
                  <a:lnTo>
                    <a:pt x="92" y="1"/>
                  </a:lnTo>
                  <a:lnTo>
                    <a:pt x="90" y="8"/>
                  </a:lnTo>
                  <a:lnTo>
                    <a:pt x="88" y="16"/>
                  </a:lnTo>
                  <a:lnTo>
                    <a:pt x="82" y="25"/>
                  </a:lnTo>
                  <a:lnTo>
                    <a:pt x="74" y="34"/>
                  </a:lnTo>
                  <a:lnTo>
                    <a:pt x="63" y="40"/>
                  </a:lnTo>
                  <a:lnTo>
                    <a:pt x="49" y="43"/>
                  </a:lnTo>
                  <a:lnTo>
                    <a:pt x="49" y="124"/>
                  </a:lnTo>
                  <a:lnTo>
                    <a:pt x="49" y="121"/>
                  </a:lnTo>
                  <a:lnTo>
                    <a:pt x="50" y="116"/>
                  </a:lnTo>
                  <a:lnTo>
                    <a:pt x="53" y="108"/>
                  </a:lnTo>
                  <a:lnTo>
                    <a:pt x="59" y="100"/>
                  </a:lnTo>
                  <a:lnTo>
                    <a:pt x="67" y="94"/>
                  </a:lnTo>
                  <a:lnTo>
                    <a:pt x="81" y="92"/>
                  </a:lnTo>
                  <a:lnTo>
                    <a:pt x="81" y="93"/>
                  </a:lnTo>
                  <a:lnTo>
                    <a:pt x="80" y="98"/>
                  </a:lnTo>
                  <a:lnTo>
                    <a:pt x="77" y="106"/>
                  </a:lnTo>
                  <a:lnTo>
                    <a:pt x="73" y="114"/>
                  </a:lnTo>
                  <a:lnTo>
                    <a:pt x="67" y="121"/>
                  </a:lnTo>
                  <a:lnTo>
                    <a:pt x="59" y="127"/>
                  </a:lnTo>
                  <a:lnTo>
                    <a:pt x="49" y="129"/>
                  </a:lnTo>
                  <a:lnTo>
                    <a:pt x="49" y="210"/>
                  </a:lnTo>
                  <a:lnTo>
                    <a:pt x="43" y="210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16"/>
            <p:cNvSpPr>
              <a:spLocks/>
            </p:cNvSpPr>
            <p:nvPr/>
          </p:nvSpPr>
          <p:spPr bwMode="gray">
            <a:xfrm>
              <a:off x="1566" y="297"/>
              <a:ext cx="128" cy="292"/>
            </a:xfrm>
            <a:custGeom>
              <a:avLst/>
              <a:gdLst>
                <a:gd name="T0" fmla="*/ 61 w 128"/>
                <a:gd name="T1" fmla="*/ 225 h 292"/>
                <a:gd name="T2" fmla="*/ 54 w 128"/>
                <a:gd name="T3" fmla="*/ 225 h 292"/>
                <a:gd name="T4" fmla="*/ 38 w 128"/>
                <a:gd name="T5" fmla="*/ 219 h 292"/>
                <a:gd name="T6" fmla="*/ 23 w 128"/>
                <a:gd name="T7" fmla="*/ 206 h 292"/>
                <a:gd name="T8" fmla="*/ 15 w 128"/>
                <a:gd name="T9" fmla="*/ 180 h 292"/>
                <a:gd name="T10" fmla="*/ 23 w 128"/>
                <a:gd name="T11" fmla="*/ 180 h 292"/>
                <a:gd name="T12" fmla="*/ 38 w 128"/>
                <a:gd name="T13" fmla="*/ 186 h 292"/>
                <a:gd name="T14" fmla="*/ 54 w 128"/>
                <a:gd name="T15" fmla="*/ 205 h 292"/>
                <a:gd name="T16" fmla="*/ 61 w 128"/>
                <a:gd name="T17" fmla="*/ 151 h 292"/>
                <a:gd name="T18" fmla="*/ 52 w 128"/>
                <a:gd name="T19" fmla="*/ 149 h 292"/>
                <a:gd name="T20" fmla="*/ 34 w 128"/>
                <a:gd name="T21" fmla="*/ 144 h 292"/>
                <a:gd name="T22" fmla="*/ 16 w 128"/>
                <a:gd name="T23" fmla="*/ 128 h 292"/>
                <a:gd name="T24" fmla="*/ 8 w 128"/>
                <a:gd name="T25" fmla="*/ 98 h 292"/>
                <a:gd name="T26" fmla="*/ 15 w 128"/>
                <a:gd name="T27" fmla="*/ 97 h 292"/>
                <a:gd name="T28" fmla="*/ 29 w 128"/>
                <a:gd name="T29" fmla="*/ 101 h 292"/>
                <a:gd name="T30" fmla="*/ 47 w 128"/>
                <a:gd name="T31" fmla="*/ 116 h 292"/>
                <a:gd name="T32" fmla="*/ 61 w 128"/>
                <a:gd name="T33" fmla="*/ 147 h 292"/>
                <a:gd name="T34" fmla="*/ 58 w 128"/>
                <a:gd name="T35" fmla="*/ 60 h 292"/>
                <a:gd name="T36" fmla="*/ 44 w 128"/>
                <a:gd name="T37" fmla="*/ 58 h 292"/>
                <a:gd name="T38" fmla="*/ 25 w 128"/>
                <a:gd name="T39" fmla="*/ 50 h 292"/>
                <a:gd name="T40" fmla="*/ 8 w 128"/>
                <a:gd name="T41" fmla="*/ 32 h 292"/>
                <a:gd name="T42" fmla="*/ 0 w 128"/>
                <a:gd name="T43" fmla="*/ 0 h 292"/>
                <a:gd name="T44" fmla="*/ 8 w 128"/>
                <a:gd name="T45" fmla="*/ 0 h 292"/>
                <a:gd name="T46" fmla="*/ 27 w 128"/>
                <a:gd name="T47" fmla="*/ 5 h 292"/>
                <a:gd name="T48" fmla="*/ 48 w 128"/>
                <a:gd name="T49" fmla="*/ 21 h 292"/>
                <a:gd name="T50" fmla="*/ 65 w 128"/>
                <a:gd name="T51" fmla="*/ 56 h 292"/>
                <a:gd name="T52" fmla="*/ 66 w 128"/>
                <a:gd name="T53" fmla="*/ 48 h 292"/>
                <a:gd name="T54" fmla="*/ 77 w 128"/>
                <a:gd name="T55" fmla="*/ 28 h 292"/>
                <a:gd name="T56" fmla="*/ 96 w 128"/>
                <a:gd name="T57" fmla="*/ 9 h 292"/>
                <a:gd name="T58" fmla="*/ 128 w 128"/>
                <a:gd name="T59" fmla="*/ 0 h 292"/>
                <a:gd name="T60" fmla="*/ 127 w 128"/>
                <a:gd name="T61" fmla="*/ 9 h 292"/>
                <a:gd name="T62" fmla="*/ 119 w 128"/>
                <a:gd name="T63" fmla="*/ 31 h 292"/>
                <a:gd name="T64" fmla="*/ 101 w 128"/>
                <a:gd name="T65" fmla="*/ 51 h 292"/>
                <a:gd name="T66" fmla="*/ 67 w 128"/>
                <a:gd name="T67" fmla="*/ 60 h 292"/>
                <a:gd name="T68" fmla="*/ 69 w 128"/>
                <a:gd name="T69" fmla="*/ 170 h 292"/>
                <a:gd name="T70" fmla="*/ 73 w 128"/>
                <a:gd name="T71" fmla="*/ 155 h 292"/>
                <a:gd name="T72" fmla="*/ 86 w 128"/>
                <a:gd name="T73" fmla="*/ 136 h 292"/>
                <a:gd name="T74" fmla="*/ 113 w 128"/>
                <a:gd name="T75" fmla="*/ 128 h 292"/>
                <a:gd name="T76" fmla="*/ 112 w 128"/>
                <a:gd name="T77" fmla="*/ 136 h 292"/>
                <a:gd name="T78" fmla="*/ 105 w 128"/>
                <a:gd name="T79" fmla="*/ 153 h 292"/>
                <a:gd name="T80" fmla="*/ 92 w 128"/>
                <a:gd name="T81" fmla="*/ 172 h 292"/>
                <a:gd name="T82" fmla="*/ 67 w 128"/>
                <a:gd name="T83" fmla="*/ 180 h 292"/>
                <a:gd name="T84" fmla="*/ 61 w 128"/>
                <a:gd name="T85" fmla="*/ 292 h 29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28" h="292">
                  <a:moveTo>
                    <a:pt x="61" y="292"/>
                  </a:moveTo>
                  <a:lnTo>
                    <a:pt x="61" y="225"/>
                  </a:lnTo>
                  <a:lnTo>
                    <a:pt x="58" y="225"/>
                  </a:lnTo>
                  <a:lnTo>
                    <a:pt x="54" y="225"/>
                  </a:lnTo>
                  <a:lnTo>
                    <a:pt x="46" y="222"/>
                  </a:lnTo>
                  <a:lnTo>
                    <a:pt x="38" y="219"/>
                  </a:lnTo>
                  <a:lnTo>
                    <a:pt x="29" y="214"/>
                  </a:lnTo>
                  <a:lnTo>
                    <a:pt x="23" y="206"/>
                  </a:lnTo>
                  <a:lnTo>
                    <a:pt x="17" y="195"/>
                  </a:lnTo>
                  <a:lnTo>
                    <a:pt x="15" y="180"/>
                  </a:lnTo>
                  <a:lnTo>
                    <a:pt x="17" y="180"/>
                  </a:lnTo>
                  <a:lnTo>
                    <a:pt x="23" y="180"/>
                  </a:lnTo>
                  <a:lnTo>
                    <a:pt x="29" y="182"/>
                  </a:lnTo>
                  <a:lnTo>
                    <a:pt x="38" y="186"/>
                  </a:lnTo>
                  <a:lnTo>
                    <a:pt x="47" y="194"/>
                  </a:lnTo>
                  <a:lnTo>
                    <a:pt x="54" y="205"/>
                  </a:lnTo>
                  <a:lnTo>
                    <a:pt x="61" y="221"/>
                  </a:lnTo>
                  <a:lnTo>
                    <a:pt x="61" y="151"/>
                  </a:lnTo>
                  <a:lnTo>
                    <a:pt x="58" y="149"/>
                  </a:lnTo>
                  <a:lnTo>
                    <a:pt x="52" y="149"/>
                  </a:lnTo>
                  <a:lnTo>
                    <a:pt x="44" y="147"/>
                  </a:lnTo>
                  <a:lnTo>
                    <a:pt x="34" y="144"/>
                  </a:lnTo>
                  <a:lnTo>
                    <a:pt x="24" y="137"/>
                  </a:lnTo>
                  <a:lnTo>
                    <a:pt x="16" y="128"/>
                  </a:lnTo>
                  <a:lnTo>
                    <a:pt x="11" y="114"/>
                  </a:lnTo>
                  <a:lnTo>
                    <a:pt x="8" y="98"/>
                  </a:lnTo>
                  <a:lnTo>
                    <a:pt x="9" y="97"/>
                  </a:lnTo>
                  <a:lnTo>
                    <a:pt x="15" y="97"/>
                  </a:lnTo>
                  <a:lnTo>
                    <a:pt x="21" y="98"/>
                  </a:lnTo>
                  <a:lnTo>
                    <a:pt x="29" y="101"/>
                  </a:lnTo>
                  <a:lnTo>
                    <a:pt x="39" y="106"/>
                  </a:lnTo>
                  <a:lnTo>
                    <a:pt x="47" y="116"/>
                  </a:lnTo>
                  <a:lnTo>
                    <a:pt x="55" y="128"/>
                  </a:lnTo>
                  <a:lnTo>
                    <a:pt x="61" y="147"/>
                  </a:lnTo>
                  <a:lnTo>
                    <a:pt x="61" y="60"/>
                  </a:lnTo>
                  <a:lnTo>
                    <a:pt x="58" y="60"/>
                  </a:lnTo>
                  <a:lnTo>
                    <a:pt x="52" y="59"/>
                  </a:lnTo>
                  <a:lnTo>
                    <a:pt x="44" y="58"/>
                  </a:lnTo>
                  <a:lnTo>
                    <a:pt x="35" y="55"/>
                  </a:lnTo>
                  <a:lnTo>
                    <a:pt x="25" y="50"/>
                  </a:lnTo>
                  <a:lnTo>
                    <a:pt x="16" y="43"/>
                  </a:lnTo>
                  <a:lnTo>
                    <a:pt x="8" y="32"/>
                  </a:lnTo>
                  <a:lnTo>
                    <a:pt x="3" y="19"/>
                  </a:lnTo>
                  <a:lnTo>
                    <a:pt x="0" y="0"/>
                  </a:lnTo>
                  <a:lnTo>
                    <a:pt x="3" y="0"/>
                  </a:lnTo>
                  <a:lnTo>
                    <a:pt x="8" y="0"/>
                  </a:lnTo>
                  <a:lnTo>
                    <a:pt x="16" y="1"/>
                  </a:lnTo>
                  <a:lnTo>
                    <a:pt x="27" y="5"/>
                  </a:lnTo>
                  <a:lnTo>
                    <a:pt x="38" y="10"/>
                  </a:lnTo>
                  <a:lnTo>
                    <a:pt x="48" y="21"/>
                  </a:lnTo>
                  <a:lnTo>
                    <a:pt x="56" y="36"/>
                  </a:lnTo>
                  <a:lnTo>
                    <a:pt x="65" y="56"/>
                  </a:lnTo>
                  <a:lnTo>
                    <a:pt x="65" y="54"/>
                  </a:lnTo>
                  <a:lnTo>
                    <a:pt x="66" y="48"/>
                  </a:lnTo>
                  <a:lnTo>
                    <a:pt x="70" y="39"/>
                  </a:lnTo>
                  <a:lnTo>
                    <a:pt x="77" y="28"/>
                  </a:lnTo>
                  <a:lnTo>
                    <a:pt x="85" y="19"/>
                  </a:lnTo>
                  <a:lnTo>
                    <a:pt x="96" y="9"/>
                  </a:lnTo>
                  <a:lnTo>
                    <a:pt x="110" y="2"/>
                  </a:lnTo>
                  <a:lnTo>
                    <a:pt x="128" y="0"/>
                  </a:lnTo>
                  <a:lnTo>
                    <a:pt x="128" y="2"/>
                  </a:lnTo>
                  <a:lnTo>
                    <a:pt x="127" y="9"/>
                  </a:lnTo>
                  <a:lnTo>
                    <a:pt x="124" y="19"/>
                  </a:lnTo>
                  <a:lnTo>
                    <a:pt x="119" y="31"/>
                  </a:lnTo>
                  <a:lnTo>
                    <a:pt x="112" y="41"/>
                  </a:lnTo>
                  <a:lnTo>
                    <a:pt x="101" y="51"/>
                  </a:lnTo>
                  <a:lnTo>
                    <a:pt x="86" y="58"/>
                  </a:lnTo>
                  <a:lnTo>
                    <a:pt x="67" y="60"/>
                  </a:lnTo>
                  <a:lnTo>
                    <a:pt x="67" y="172"/>
                  </a:lnTo>
                  <a:lnTo>
                    <a:pt x="69" y="170"/>
                  </a:lnTo>
                  <a:lnTo>
                    <a:pt x="70" y="164"/>
                  </a:lnTo>
                  <a:lnTo>
                    <a:pt x="73" y="155"/>
                  </a:lnTo>
                  <a:lnTo>
                    <a:pt x="78" y="145"/>
                  </a:lnTo>
                  <a:lnTo>
                    <a:pt x="86" y="136"/>
                  </a:lnTo>
                  <a:lnTo>
                    <a:pt x="97" y="130"/>
                  </a:lnTo>
                  <a:lnTo>
                    <a:pt x="113" y="128"/>
                  </a:lnTo>
                  <a:lnTo>
                    <a:pt x="113" y="130"/>
                  </a:lnTo>
                  <a:lnTo>
                    <a:pt x="112" y="136"/>
                  </a:lnTo>
                  <a:lnTo>
                    <a:pt x="109" y="144"/>
                  </a:lnTo>
                  <a:lnTo>
                    <a:pt x="105" y="153"/>
                  </a:lnTo>
                  <a:lnTo>
                    <a:pt x="100" y="163"/>
                  </a:lnTo>
                  <a:lnTo>
                    <a:pt x="92" y="172"/>
                  </a:lnTo>
                  <a:lnTo>
                    <a:pt x="82" y="178"/>
                  </a:lnTo>
                  <a:lnTo>
                    <a:pt x="67" y="180"/>
                  </a:lnTo>
                  <a:lnTo>
                    <a:pt x="67" y="292"/>
                  </a:lnTo>
                  <a:lnTo>
                    <a:pt x="61" y="29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17"/>
            <p:cNvSpPr>
              <a:spLocks/>
            </p:cNvSpPr>
            <p:nvPr/>
          </p:nvSpPr>
          <p:spPr bwMode="gray">
            <a:xfrm>
              <a:off x="2596" y="332"/>
              <a:ext cx="68" cy="257"/>
            </a:xfrm>
            <a:custGeom>
              <a:avLst/>
              <a:gdLst>
                <a:gd name="T0" fmla="*/ 31 w 68"/>
                <a:gd name="T1" fmla="*/ 164 h 257"/>
                <a:gd name="T2" fmla="*/ 23 w 68"/>
                <a:gd name="T3" fmla="*/ 163 h 257"/>
                <a:gd name="T4" fmla="*/ 8 w 68"/>
                <a:gd name="T5" fmla="*/ 155 h 257"/>
                <a:gd name="T6" fmla="*/ 0 w 68"/>
                <a:gd name="T7" fmla="*/ 132 h 257"/>
                <a:gd name="T8" fmla="*/ 7 w 68"/>
                <a:gd name="T9" fmla="*/ 132 h 257"/>
                <a:gd name="T10" fmla="*/ 22 w 68"/>
                <a:gd name="T11" fmla="*/ 139 h 257"/>
                <a:gd name="T12" fmla="*/ 31 w 68"/>
                <a:gd name="T13" fmla="*/ 160 h 257"/>
                <a:gd name="T14" fmla="*/ 29 w 68"/>
                <a:gd name="T15" fmla="*/ 101 h 257"/>
                <a:gd name="T16" fmla="*/ 16 w 68"/>
                <a:gd name="T17" fmla="*/ 97 h 257"/>
                <a:gd name="T18" fmla="*/ 3 w 68"/>
                <a:gd name="T19" fmla="*/ 83 h 257"/>
                <a:gd name="T20" fmla="*/ 3 w 68"/>
                <a:gd name="T21" fmla="*/ 70 h 257"/>
                <a:gd name="T22" fmla="*/ 15 w 68"/>
                <a:gd name="T23" fmla="*/ 74 h 257"/>
                <a:gd name="T24" fmla="*/ 27 w 68"/>
                <a:gd name="T25" fmla="*/ 86 h 257"/>
                <a:gd name="T26" fmla="*/ 31 w 68"/>
                <a:gd name="T27" fmla="*/ 31 h 257"/>
                <a:gd name="T28" fmla="*/ 33 w 68"/>
                <a:gd name="T29" fmla="*/ 23 h 257"/>
                <a:gd name="T30" fmla="*/ 41 w 68"/>
                <a:gd name="T31" fmla="*/ 8 h 257"/>
                <a:gd name="T32" fmla="*/ 62 w 68"/>
                <a:gd name="T33" fmla="*/ 0 h 257"/>
                <a:gd name="T34" fmla="*/ 61 w 68"/>
                <a:gd name="T35" fmla="*/ 8 h 257"/>
                <a:gd name="T36" fmla="*/ 53 w 68"/>
                <a:gd name="T37" fmla="*/ 23 h 257"/>
                <a:gd name="T38" fmla="*/ 35 w 68"/>
                <a:gd name="T39" fmla="*/ 31 h 257"/>
                <a:gd name="T40" fmla="*/ 35 w 68"/>
                <a:gd name="T41" fmla="*/ 75 h 257"/>
                <a:gd name="T42" fmla="*/ 39 w 68"/>
                <a:gd name="T43" fmla="*/ 62 h 257"/>
                <a:gd name="T44" fmla="*/ 54 w 68"/>
                <a:gd name="T45" fmla="*/ 48 h 257"/>
                <a:gd name="T46" fmla="*/ 68 w 68"/>
                <a:gd name="T47" fmla="*/ 48 h 257"/>
                <a:gd name="T48" fmla="*/ 66 w 68"/>
                <a:gd name="T49" fmla="*/ 59 h 257"/>
                <a:gd name="T50" fmla="*/ 58 w 68"/>
                <a:gd name="T51" fmla="*/ 72 h 257"/>
                <a:gd name="T52" fmla="*/ 35 w 68"/>
                <a:gd name="T53" fmla="*/ 82 h 257"/>
                <a:gd name="T54" fmla="*/ 35 w 68"/>
                <a:gd name="T55" fmla="*/ 143 h 257"/>
                <a:gd name="T56" fmla="*/ 38 w 68"/>
                <a:gd name="T57" fmla="*/ 132 h 257"/>
                <a:gd name="T58" fmla="*/ 49 w 68"/>
                <a:gd name="T59" fmla="*/ 122 h 257"/>
                <a:gd name="T60" fmla="*/ 60 w 68"/>
                <a:gd name="T61" fmla="*/ 122 h 257"/>
                <a:gd name="T62" fmla="*/ 58 w 68"/>
                <a:gd name="T63" fmla="*/ 133 h 257"/>
                <a:gd name="T64" fmla="*/ 47 w 68"/>
                <a:gd name="T65" fmla="*/ 144 h 257"/>
                <a:gd name="T66" fmla="*/ 35 w 68"/>
                <a:gd name="T67" fmla="*/ 257 h 25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68" h="257">
                  <a:moveTo>
                    <a:pt x="31" y="257"/>
                  </a:moveTo>
                  <a:lnTo>
                    <a:pt x="31" y="164"/>
                  </a:lnTo>
                  <a:lnTo>
                    <a:pt x="29" y="163"/>
                  </a:lnTo>
                  <a:lnTo>
                    <a:pt x="23" y="163"/>
                  </a:lnTo>
                  <a:lnTo>
                    <a:pt x="16" y="160"/>
                  </a:lnTo>
                  <a:lnTo>
                    <a:pt x="8" y="155"/>
                  </a:lnTo>
                  <a:lnTo>
                    <a:pt x="3" y="145"/>
                  </a:lnTo>
                  <a:lnTo>
                    <a:pt x="0" y="132"/>
                  </a:lnTo>
                  <a:lnTo>
                    <a:pt x="3" y="132"/>
                  </a:lnTo>
                  <a:lnTo>
                    <a:pt x="7" y="132"/>
                  </a:lnTo>
                  <a:lnTo>
                    <a:pt x="15" y="135"/>
                  </a:lnTo>
                  <a:lnTo>
                    <a:pt x="22" y="139"/>
                  </a:lnTo>
                  <a:lnTo>
                    <a:pt x="27" y="147"/>
                  </a:lnTo>
                  <a:lnTo>
                    <a:pt x="31" y="160"/>
                  </a:lnTo>
                  <a:lnTo>
                    <a:pt x="31" y="101"/>
                  </a:lnTo>
                  <a:lnTo>
                    <a:pt x="29" y="101"/>
                  </a:lnTo>
                  <a:lnTo>
                    <a:pt x="23" y="99"/>
                  </a:lnTo>
                  <a:lnTo>
                    <a:pt x="16" y="97"/>
                  </a:lnTo>
                  <a:lnTo>
                    <a:pt x="8" y="91"/>
                  </a:lnTo>
                  <a:lnTo>
                    <a:pt x="3" y="83"/>
                  </a:lnTo>
                  <a:lnTo>
                    <a:pt x="0" y="70"/>
                  </a:lnTo>
                  <a:lnTo>
                    <a:pt x="3" y="70"/>
                  </a:lnTo>
                  <a:lnTo>
                    <a:pt x="7" y="71"/>
                  </a:lnTo>
                  <a:lnTo>
                    <a:pt x="15" y="74"/>
                  </a:lnTo>
                  <a:lnTo>
                    <a:pt x="22" y="78"/>
                  </a:lnTo>
                  <a:lnTo>
                    <a:pt x="27" y="86"/>
                  </a:lnTo>
                  <a:lnTo>
                    <a:pt x="31" y="97"/>
                  </a:lnTo>
                  <a:lnTo>
                    <a:pt x="31" y="31"/>
                  </a:lnTo>
                  <a:lnTo>
                    <a:pt x="31" y="28"/>
                  </a:lnTo>
                  <a:lnTo>
                    <a:pt x="33" y="23"/>
                  </a:lnTo>
                  <a:lnTo>
                    <a:pt x="35" y="15"/>
                  </a:lnTo>
                  <a:lnTo>
                    <a:pt x="41" y="8"/>
                  </a:lnTo>
                  <a:lnTo>
                    <a:pt x="50" y="2"/>
                  </a:lnTo>
                  <a:lnTo>
                    <a:pt x="62" y="0"/>
                  </a:lnTo>
                  <a:lnTo>
                    <a:pt x="62" y="2"/>
                  </a:lnTo>
                  <a:lnTo>
                    <a:pt x="61" y="8"/>
                  </a:lnTo>
                  <a:lnTo>
                    <a:pt x="58" y="15"/>
                  </a:lnTo>
                  <a:lnTo>
                    <a:pt x="53" y="23"/>
                  </a:lnTo>
                  <a:lnTo>
                    <a:pt x="46" y="28"/>
                  </a:lnTo>
                  <a:lnTo>
                    <a:pt x="35" y="31"/>
                  </a:lnTo>
                  <a:lnTo>
                    <a:pt x="35" y="78"/>
                  </a:lnTo>
                  <a:lnTo>
                    <a:pt x="35" y="75"/>
                  </a:lnTo>
                  <a:lnTo>
                    <a:pt x="37" y="70"/>
                  </a:lnTo>
                  <a:lnTo>
                    <a:pt x="39" y="62"/>
                  </a:lnTo>
                  <a:lnTo>
                    <a:pt x="45" y="55"/>
                  </a:lnTo>
                  <a:lnTo>
                    <a:pt x="54" y="48"/>
                  </a:lnTo>
                  <a:lnTo>
                    <a:pt x="66" y="47"/>
                  </a:lnTo>
                  <a:lnTo>
                    <a:pt x="68" y="48"/>
                  </a:lnTo>
                  <a:lnTo>
                    <a:pt x="68" y="52"/>
                  </a:lnTo>
                  <a:lnTo>
                    <a:pt x="66" y="59"/>
                  </a:lnTo>
                  <a:lnTo>
                    <a:pt x="64" y="66"/>
                  </a:lnTo>
                  <a:lnTo>
                    <a:pt x="58" y="72"/>
                  </a:lnTo>
                  <a:lnTo>
                    <a:pt x="50" y="78"/>
                  </a:lnTo>
                  <a:lnTo>
                    <a:pt x="35" y="82"/>
                  </a:lnTo>
                  <a:lnTo>
                    <a:pt x="35" y="144"/>
                  </a:lnTo>
                  <a:lnTo>
                    <a:pt x="35" y="143"/>
                  </a:lnTo>
                  <a:lnTo>
                    <a:pt x="37" y="139"/>
                  </a:lnTo>
                  <a:lnTo>
                    <a:pt x="38" y="132"/>
                  </a:lnTo>
                  <a:lnTo>
                    <a:pt x="42" y="126"/>
                  </a:lnTo>
                  <a:lnTo>
                    <a:pt x="49" y="122"/>
                  </a:lnTo>
                  <a:lnTo>
                    <a:pt x="58" y="121"/>
                  </a:lnTo>
                  <a:lnTo>
                    <a:pt x="60" y="122"/>
                  </a:lnTo>
                  <a:lnTo>
                    <a:pt x="60" y="126"/>
                  </a:lnTo>
                  <a:lnTo>
                    <a:pt x="58" y="133"/>
                  </a:lnTo>
                  <a:lnTo>
                    <a:pt x="56" y="139"/>
                  </a:lnTo>
                  <a:lnTo>
                    <a:pt x="47" y="144"/>
                  </a:lnTo>
                  <a:lnTo>
                    <a:pt x="35" y="148"/>
                  </a:lnTo>
                  <a:lnTo>
                    <a:pt x="35" y="257"/>
                  </a:lnTo>
                  <a:lnTo>
                    <a:pt x="31" y="257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18"/>
            <p:cNvSpPr>
              <a:spLocks/>
            </p:cNvSpPr>
            <p:nvPr/>
          </p:nvSpPr>
          <p:spPr bwMode="gray">
            <a:xfrm>
              <a:off x="1672" y="164"/>
              <a:ext cx="111" cy="425"/>
            </a:xfrm>
            <a:custGeom>
              <a:avLst/>
              <a:gdLst>
                <a:gd name="T0" fmla="*/ 52 w 111"/>
                <a:gd name="T1" fmla="*/ 272 h 425"/>
                <a:gd name="T2" fmla="*/ 44 w 111"/>
                <a:gd name="T3" fmla="*/ 270 h 425"/>
                <a:gd name="T4" fmla="*/ 26 w 111"/>
                <a:gd name="T5" fmla="*/ 265 h 425"/>
                <a:gd name="T6" fmla="*/ 8 w 111"/>
                <a:gd name="T7" fmla="*/ 249 h 425"/>
                <a:gd name="T8" fmla="*/ 0 w 111"/>
                <a:gd name="T9" fmla="*/ 219 h 425"/>
                <a:gd name="T10" fmla="*/ 8 w 111"/>
                <a:gd name="T11" fmla="*/ 219 h 425"/>
                <a:gd name="T12" fmla="*/ 25 w 111"/>
                <a:gd name="T13" fmla="*/ 223 h 425"/>
                <a:gd name="T14" fmla="*/ 41 w 111"/>
                <a:gd name="T15" fmla="*/ 235 h 425"/>
                <a:gd name="T16" fmla="*/ 52 w 111"/>
                <a:gd name="T17" fmla="*/ 265 h 425"/>
                <a:gd name="T18" fmla="*/ 50 w 111"/>
                <a:gd name="T19" fmla="*/ 168 h 425"/>
                <a:gd name="T20" fmla="*/ 35 w 111"/>
                <a:gd name="T21" fmla="*/ 165 h 425"/>
                <a:gd name="T22" fmla="*/ 17 w 111"/>
                <a:gd name="T23" fmla="*/ 156 h 425"/>
                <a:gd name="T24" fmla="*/ 3 w 111"/>
                <a:gd name="T25" fmla="*/ 134 h 425"/>
                <a:gd name="T26" fmla="*/ 3 w 111"/>
                <a:gd name="T27" fmla="*/ 116 h 425"/>
                <a:gd name="T28" fmla="*/ 19 w 111"/>
                <a:gd name="T29" fmla="*/ 120 h 425"/>
                <a:gd name="T30" fmla="*/ 39 w 111"/>
                <a:gd name="T31" fmla="*/ 133 h 425"/>
                <a:gd name="T32" fmla="*/ 52 w 111"/>
                <a:gd name="T33" fmla="*/ 161 h 425"/>
                <a:gd name="T34" fmla="*/ 53 w 111"/>
                <a:gd name="T35" fmla="*/ 50 h 425"/>
                <a:gd name="T36" fmla="*/ 54 w 111"/>
                <a:gd name="T37" fmla="*/ 36 h 425"/>
                <a:gd name="T38" fmla="*/ 65 w 111"/>
                <a:gd name="T39" fmla="*/ 17 h 425"/>
                <a:gd name="T40" fmla="*/ 87 w 111"/>
                <a:gd name="T41" fmla="*/ 3 h 425"/>
                <a:gd name="T42" fmla="*/ 103 w 111"/>
                <a:gd name="T43" fmla="*/ 3 h 425"/>
                <a:gd name="T44" fmla="*/ 99 w 111"/>
                <a:gd name="T45" fmla="*/ 21 h 425"/>
                <a:gd name="T46" fmla="*/ 84 w 111"/>
                <a:gd name="T47" fmla="*/ 42 h 425"/>
                <a:gd name="T48" fmla="*/ 58 w 111"/>
                <a:gd name="T49" fmla="*/ 52 h 425"/>
                <a:gd name="T50" fmla="*/ 58 w 111"/>
                <a:gd name="T51" fmla="*/ 127 h 425"/>
                <a:gd name="T52" fmla="*/ 61 w 111"/>
                <a:gd name="T53" fmla="*/ 112 h 425"/>
                <a:gd name="T54" fmla="*/ 72 w 111"/>
                <a:gd name="T55" fmla="*/ 94 h 425"/>
                <a:gd name="T56" fmla="*/ 93 w 111"/>
                <a:gd name="T57" fmla="*/ 80 h 425"/>
                <a:gd name="T58" fmla="*/ 111 w 111"/>
                <a:gd name="T59" fmla="*/ 80 h 425"/>
                <a:gd name="T60" fmla="*/ 111 w 111"/>
                <a:gd name="T61" fmla="*/ 91 h 425"/>
                <a:gd name="T62" fmla="*/ 107 w 111"/>
                <a:gd name="T63" fmla="*/ 108 h 425"/>
                <a:gd name="T64" fmla="*/ 91 w 111"/>
                <a:gd name="T65" fmla="*/ 126 h 425"/>
                <a:gd name="T66" fmla="*/ 58 w 111"/>
                <a:gd name="T67" fmla="*/ 135 h 425"/>
                <a:gd name="T68" fmla="*/ 58 w 111"/>
                <a:gd name="T69" fmla="*/ 236 h 425"/>
                <a:gd name="T70" fmla="*/ 61 w 111"/>
                <a:gd name="T71" fmla="*/ 223 h 425"/>
                <a:gd name="T72" fmla="*/ 73 w 111"/>
                <a:gd name="T73" fmla="*/ 208 h 425"/>
                <a:gd name="T74" fmla="*/ 97 w 111"/>
                <a:gd name="T75" fmla="*/ 200 h 425"/>
                <a:gd name="T76" fmla="*/ 99 w 111"/>
                <a:gd name="T77" fmla="*/ 207 h 425"/>
                <a:gd name="T78" fmla="*/ 97 w 111"/>
                <a:gd name="T79" fmla="*/ 220 h 425"/>
                <a:gd name="T80" fmla="*/ 87 w 111"/>
                <a:gd name="T81" fmla="*/ 235 h 425"/>
                <a:gd name="T82" fmla="*/ 58 w 111"/>
                <a:gd name="T83" fmla="*/ 245 h 425"/>
                <a:gd name="T84" fmla="*/ 52 w 111"/>
                <a:gd name="T85" fmla="*/ 425 h 425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11" h="425">
                  <a:moveTo>
                    <a:pt x="52" y="425"/>
                  </a:moveTo>
                  <a:lnTo>
                    <a:pt x="52" y="272"/>
                  </a:lnTo>
                  <a:lnTo>
                    <a:pt x="50" y="270"/>
                  </a:lnTo>
                  <a:lnTo>
                    <a:pt x="44" y="270"/>
                  </a:lnTo>
                  <a:lnTo>
                    <a:pt x="35" y="269"/>
                  </a:lnTo>
                  <a:lnTo>
                    <a:pt x="26" y="265"/>
                  </a:lnTo>
                  <a:lnTo>
                    <a:pt x="17" y="258"/>
                  </a:lnTo>
                  <a:lnTo>
                    <a:pt x="8" y="249"/>
                  </a:lnTo>
                  <a:lnTo>
                    <a:pt x="3" y="236"/>
                  </a:lnTo>
                  <a:lnTo>
                    <a:pt x="0" y="219"/>
                  </a:lnTo>
                  <a:lnTo>
                    <a:pt x="3" y="219"/>
                  </a:lnTo>
                  <a:lnTo>
                    <a:pt x="8" y="219"/>
                  </a:lnTo>
                  <a:lnTo>
                    <a:pt x="15" y="220"/>
                  </a:lnTo>
                  <a:lnTo>
                    <a:pt x="25" y="223"/>
                  </a:lnTo>
                  <a:lnTo>
                    <a:pt x="33" y="227"/>
                  </a:lnTo>
                  <a:lnTo>
                    <a:pt x="41" y="235"/>
                  </a:lnTo>
                  <a:lnTo>
                    <a:pt x="48" y="247"/>
                  </a:lnTo>
                  <a:lnTo>
                    <a:pt x="52" y="265"/>
                  </a:lnTo>
                  <a:lnTo>
                    <a:pt x="52" y="168"/>
                  </a:lnTo>
                  <a:lnTo>
                    <a:pt x="50" y="168"/>
                  </a:lnTo>
                  <a:lnTo>
                    <a:pt x="44" y="168"/>
                  </a:lnTo>
                  <a:lnTo>
                    <a:pt x="35" y="165"/>
                  </a:lnTo>
                  <a:lnTo>
                    <a:pt x="26" y="161"/>
                  </a:lnTo>
                  <a:lnTo>
                    <a:pt x="17" y="156"/>
                  </a:lnTo>
                  <a:lnTo>
                    <a:pt x="8" y="146"/>
                  </a:lnTo>
                  <a:lnTo>
                    <a:pt x="3" y="134"/>
                  </a:lnTo>
                  <a:lnTo>
                    <a:pt x="0" y="116"/>
                  </a:lnTo>
                  <a:lnTo>
                    <a:pt x="3" y="116"/>
                  </a:lnTo>
                  <a:lnTo>
                    <a:pt x="10" y="118"/>
                  </a:lnTo>
                  <a:lnTo>
                    <a:pt x="19" y="120"/>
                  </a:lnTo>
                  <a:lnTo>
                    <a:pt x="29" y="125"/>
                  </a:lnTo>
                  <a:lnTo>
                    <a:pt x="39" y="133"/>
                  </a:lnTo>
                  <a:lnTo>
                    <a:pt x="48" y="145"/>
                  </a:lnTo>
                  <a:lnTo>
                    <a:pt x="52" y="161"/>
                  </a:lnTo>
                  <a:lnTo>
                    <a:pt x="52" y="52"/>
                  </a:lnTo>
                  <a:lnTo>
                    <a:pt x="53" y="50"/>
                  </a:lnTo>
                  <a:lnTo>
                    <a:pt x="53" y="44"/>
                  </a:lnTo>
                  <a:lnTo>
                    <a:pt x="54" y="36"/>
                  </a:lnTo>
                  <a:lnTo>
                    <a:pt x="58" y="26"/>
                  </a:lnTo>
                  <a:lnTo>
                    <a:pt x="65" y="17"/>
                  </a:lnTo>
                  <a:lnTo>
                    <a:pt x="75" y="9"/>
                  </a:lnTo>
                  <a:lnTo>
                    <a:pt x="87" y="3"/>
                  </a:lnTo>
                  <a:lnTo>
                    <a:pt x="104" y="0"/>
                  </a:lnTo>
                  <a:lnTo>
                    <a:pt x="103" y="3"/>
                  </a:lnTo>
                  <a:lnTo>
                    <a:pt x="102" y="11"/>
                  </a:lnTo>
                  <a:lnTo>
                    <a:pt x="99" y="21"/>
                  </a:lnTo>
                  <a:lnTo>
                    <a:pt x="92" y="32"/>
                  </a:lnTo>
                  <a:lnTo>
                    <a:pt x="84" y="42"/>
                  </a:lnTo>
                  <a:lnTo>
                    <a:pt x="73" y="49"/>
                  </a:lnTo>
                  <a:lnTo>
                    <a:pt x="58" y="52"/>
                  </a:lnTo>
                  <a:lnTo>
                    <a:pt x="58" y="130"/>
                  </a:lnTo>
                  <a:lnTo>
                    <a:pt x="58" y="127"/>
                  </a:lnTo>
                  <a:lnTo>
                    <a:pt x="60" y="122"/>
                  </a:lnTo>
                  <a:lnTo>
                    <a:pt x="61" y="112"/>
                  </a:lnTo>
                  <a:lnTo>
                    <a:pt x="65" y="103"/>
                  </a:lnTo>
                  <a:lnTo>
                    <a:pt x="72" y="94"/>
                  </a:lnTo>
                  <a:lnTo>
                    <a:pt x="80" y="85"/>
                  </a:lnTo>
                  <a:lnTo>
                    <a:pt x="93" y="80"/>
                  </a:lnTo>
                  <a:lnTo>
                    <a:pt x="110" y="77"/>
                  </a:lnTo>
                  <a:lnTo>
                    <a:pt x="111" y="80"/>
                  </a:lnTo>
                  <a:lnTo>
                    <a:pt x="111" y="84"/>
                  </a:lnTo>
                  <a:lnTo>
                    <a:pt x="111" y="91"/>
                  </a:lnTo>
                  <a:lnTo>
                    <a:pt x="110" y="100"/>
                  </a:lnTo>
                  <a:lnTo>
                    <a:pt x="107" y="108"/>
                  </a:lnTo>
                  <a:lnTo>
                    <a:pt x="100" y="118"/>
                  </a:lnTo>
                  <a:lnTo>
                    <a:pt x="91" y="126"/>
                  </a:lnTo>
                  <a:lnTo>
                    <a:pt x="77" y="133"/>
                  </a:lnTo>
                  <a:lnTo>
                    <a:pt x="58" y="135"/>
                  </a:lnTo>
                  <a:lnTo>
                    <a:pt x="58" y="239"/>
                  </a:lnTo>
                  <a:lnTo>
                    <a:pt x="58" y="236"/>
                  </a:lnTo>
                  <a:lnTo>
                    <a:pt x="60" y="231"/>
                  </a:lnTo>
                  <a:lnTo>
                    <a:pt x="61" y="223"/>
                  </a:lnTo>
                  <a:lnTo>
                    <a:pt x="66" y="215"/>
                  </a:lnTo>
                  <a:lnTo>
                    <a:pt x="73" y="208"/>
                  </a:lnTo>
                  <a:lnTo>
                    <a:pt x="83" y="203"/>
                  </a:lnTo>
                  <a:lnTo>
                    <a:pt x="97" y="200"/>
                  </a:lnTo>
                  <a:lnTo>
                    <a:pt x="97" y="201"/>
                  </a:lnTo>
                  <a:lnTo>
                    <a:pt x="99" y="207"/>
                  </a:lnTo>
                  <a:lnTo>
                    <a:pt x="99" y="212"/>
                  </a:lnTo>
                  <a:lnTo>
                    <a:pt x="97" y="220"/>
                  </a:lnTo>
                  <a:lnTo>
                    <a:pt x="93" y="228"/>
                  </a:lnTo>
                  <a:lnTo>
                    <a:pt x="87" y="235"/>
                  </a:lnTo>
                  <a:lnTo>
                    <a:pt x="75" y="242"/>
                  </a:lnTo>
                  <a:lnTo>
                    <a:pt x="58" y="245"/>
                  </a:lnTo>
                  <a:lnTo>
                    <a:pt x="58" y="425"/>
                  </a:lnTo>
                  <a:lnTo>
                    <a:pt x="52" y="425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19"/>
            <p:cNvSpPr>
              <a:spLocks/>
            </p:cNvSpPr>
            <p:nvPr/>
          </p:nvSpPr>
          <p:spPr bwMode="gray">
            <a:xfrm>
              <a:off x="2065" y="362"/>
              <a:ext cx="98" cy="227"/>
            </a:xfrm>
            <a:custGeom>
              <a:avLst/>
              <a:gdLst>
                <a:gd name="T0" fmla="*/ 52 w 100"/>
                <a:gd name="T1" fmla="*/ 176 h 228"/>
                <a:gd name="T2" fmla="*/ 59 w 100"/>
                <a:gd name="T3" fmla="*/ 176 h 228"/>
                <a:gd name="T4" fmla="*/ 74 w 100"/>
                <a:gd name="T5" fmla="*/ 169 h 228"/>
                <a:gd name="T6" fmla="*/ 86 w 100"/>
                <a:gd name="T7" fmla="*/ 154 h 228"/>
                <a:gd name="T8" fmla="*/ 86 w 100"/>
                <a:gd name="T9" fmla="*/ 141 h 228"/>
                <a:gd name="T10" fmla="*/ 74 w 100"/>
                <a:gd name="T11" fmla="*/ 143 h 228"/>
                <a:gd name="T12" fmla="*/ 58 w 100"/>
                <a:gd name="T13" fmla="*/ 158 h 228"/>
                <a:gd name="T14" fmla="*/ 52 w 100"/>
                <a:gd name="T15" fmla="*/ 118 h 228"/>
                <a:gd name="T16" fmla="*/ 61 w 100"/>
                <a:gd name="T17" fmla="*/ 116 h 228"/>
                <a:gd name="T18" fmla="*/ 78 w 100"/>
                <a:gd name="T19" fmla="*/ 110 h 228"/>
                <a:gd name="T20" fmla="*/ 92 w 100"/>
                <a:gd name="T21" fmla="*/ 92 h 228"/>
                <a:gd name="T22" fmla="*/ 92 w 100"/>
                <a:gd name="T23" fmla="*/ 77 h 228"/>
                <a:gd name="T24" fmla="*/ 81 w 100"/>
                <a:gd name="T25" fmla="*/ 79 h 228"/>
                <a:gd name="T26" fmla="*/ 65 w 100"/>
                <a:gd name="T27" fmla="*/ 88 h 228"/>
                <a:gd name="T28" fmla="*/ 52 w 100"/>
                <a:gd name="T29" fmla="*/ 115 h 228"/>
                <a:gd name="T30" fmla="*/ 55 w 100"/>
                <a:gd name="T31" fmla="*/ 48 h 228"/>
                <a:gd name="T32" fmla="*/ 67 w 100"/>
                <a:gd name="T33" fmla="*/ 45 h 228"/>
                <a:gd name="T34" fmla="*/ 85 w 100"/>
                <a:gd name="T35" fmla="*/ 37 h 228"/>
                <a:gd name="T36" fmla="*/ 97 w 100"/>
                <a:gd name="T37" fmla="*/ 17 h 228"/>
                <a:gd name="T38" fmla="*/ 97 w 100"/>
                <a:gd name="T39" fmla="*/ 0 h 228"/>
                <a:gd name="T40" fmla="*/ 83 w 100"/>
                <a:gd name="T41" fmla="*/ 3 h 228"/>
                <a:gd name="T42" fmla="*/ 65 w 100"/>
                <a:gd name="T43" fmla="*/ 14 h 228"/>
                <a:gd name="T44" fmla="*/ 50 w 100"/>
                <a:gd name="T45" fmla="*/ 45 h 228"/>
                <a:gd name="T46" fmla="*/ 47 w 100"/>
                <a:gd name="T47" fmla="*/ 35 h 228"/>
                <a:gd name="T48" fmla="*/ 38 w 100"/>
                <a:gd name="T49" fmla="*/ 18 h 228"/>
                <a:gd name="T50" fmla="*/ 16 w 100"/>
                <a:gd name="T51" fmla="*/ 3 h 228"/>
                <a:gd name="T52" fmla="*/ 1 w 100"/>
                <a:gd name="T53" fmla="*/ 3 h 228"/>
                <a:gd name="T54" fmla="*/ 5 w 100"/>
                <a:gd name="T55" fmla="*/ 19 h 228"/>
                <a:gd name="T56" fmla="*/ 19 w 100"/>
                <a:gd name="T57" fmla="*/ 38 h 228"/>
                <a:gd name="T58" fmla="*/ 47 w 100"/>
                <a:gd name="T59" fmla="*/ 48 h 228"/>
                <a:gd name="T60" fmla="*/ 47 w 100"/>
                <a:gd name="T61" fmla="*/ 132 h 228"/>
                <a:gd name="T62" fmla="*/ 42 w 100"/>
                <a:gd name="T63" fmla="*/ 118 h 228"/>
                <a:gd name="T64" fmla="*/ 25 w 100"/>
                <a:gd name="T65" fmla="*/ 103 h 228"/>
                <a:gd name="T66" fmla="*/ 12 w 100"/>
                <a:gd name="T67" fmla="*/ 103 h 228"/>
                <a:gd name="T68" fmla="*/ 16 w 100"/>
                <a:gd name="T69" fmla="*/ 116 h 228"/>
                <a:gd name="T70" fmla="*/ 25 w 100"/>
                <a:gd name="T71" fmla="*/ 132 h 228"/>
                <a:gd name="T72" fmla="*/ 47 w 100"/>
                <a:gd name="T73" fmla="*/ 141 h 228"/>
                <a:gd name="T74" fmla="*/ 52 w 100"/>
                <a:gd name="T75" fmla="*/ 228 h 22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00" h="228">
                  <a:moveTo>
                    <a:pt x="52" y="228"/>
                  </a:moveTo>
                  <a:lnTo>
                    <a:pt x="52" y="176"/>
                  </a:lnTo>
                  <a:lnTo>
                    <a:pt x="55" y="176"/>
                  </a:lnTo>
                  <a:lnTo>
                    <a:pt x="59" y="176"/>
                  </a:lnTo>
                  <a:lnTo>
                    <a:pt x="67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6" y="154"/>
                  </a:lnTo>
                  <a:lnTo>
                    <a:pt x="88" y="141"/>
                  </a:lnTo>
                  <a:lnTo>
                    <a:pt x="86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58" y="158"/>
                  </a:lnTo>
                  <a:lnTo>
                    <a:pt x="52" y="173"/>
                  </a:lnTo>
                  <a:lnTo>
                    <a:pt x="52" y="118"/>
                  </a:lnTo>
                  <a:lnTo>
                    <a:pt x="55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6" y="103"/>
                  </a:lnTo>
                  <a:lnTo>
                    <a:pt x="92" y="92"/>
                  </a:lnTo>
                  <a:lnTo>
                    <a:pt x="94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2" y="115"/>
                  </a:lnTo>
                  <a:lnTo>
                    <a:pt x="52" y="48"/>
                  </a:lnTo>
                  <a:lnTo>
                    <a:pt x="55" y="48"/>
                  </a:lnTo>
                  <a:lnTo>
                    <a:pt x="61" y="48"/>
                  </a:lnTo>
                  <a:lnTo>
                    <a:pt x="67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2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3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6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8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3" y="10"/>
                  </a:lnTo>
                  <a:lnTo>
                    <a:pt x="5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5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3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5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2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20"/>
            <p:cNvSpPr>
              <a:spLocks/>
            </p:cNvSpPr>
            <p:nvPr/>
          </p:nvSpPr>
          <p:spPr bwMode="gray">
            <a:xfrm>
              <a:off x="2921" y="362"/>
              <a:ext cx="100" cy="227"/>
            </a:xfrm>
            <a:custGeom>
              <a:avLst/>
              <a:gdLst>
                <a:gd name="T0" fmla="*/ 53 w 100"/>
                <a:gd name="T1" fmla="*/ 176 h 228"/>
                <a:gd name="T2" fmla="*/ 60 w 100"/>
                <a:gd name="T3" fmla="*/ 176 h 228"/>
                <a:gd name="T4" fmla="*/ 74 w 100"/>
                <a:gd name="T5" fmla="*/ 169 h 228"/>
                <a:gd name="T6" fmla="*/ 87 w 100"/>
                <a:gd name="T7" fmla="*/ 154 h 228"/>
                <a:gd name="T8" fmla="*/ 87 w 100"/>
                <a:gd name="T9" fmla="*/ 141 h 228"/>
                <a:gd name="T10" fmla="*/ 74 w 100"/>
                <a:gd name="T11" fmla="*/ 143 h 228"/>
                <a:gd name="T12" fmla="*/ 60 w 100"/>
                <a:gd name="T13" fmla="*/ 158 h 228"/>
                <a:gd name="T14" fmla="*/ 53 w 100"/>
                <a:gd name="T15" fmla="*/ 118 h 228"/>
                <a:gd name="T16" fmla="*/ 61 w 100"/>
                <a:gd name="T17" fmla="*/ 116 h 228"/>
                <a:gd name="T18" fmla="*/ 78 w 100"/>
                <a:gd name="T19" fmla="*/ 110 h 228"/>
                <a:gd name="T20" fmla="*/ 92 w 100"/>
                <a:gd name="T21" fmla="*/ 92 h 228"/>
                <a:gd name="T22" fmla="*/ 92 w 100"/>
                <a:gd name="T23" fmla="*/ 77 h 228"/>
                <a:gd name="T24" fmla="*/ 81 w 100"/>
                <a:gd name="T25" fmla="*/ 79 h 228"/>
                <a:gd name="T26" fmla="*/ 65 w 100"/>
                <a:gd name="T27" fmla="*/ 88 h 228"/>
                <a:gd name="T28" fmla="*/ 53 w 100"/>
                <a:gd name="T29" fmla="*/ 115 h 228"/>
                <a:gd name="T30" fmla="*/ 56 w 100"/>
                <a:gd name="T31" fmla="*/ 48 h 228"/>
                <a:gd name="T32" fmla="*/ 68 w 100"/>
                <a:gd name="T33" fmla="*/ 45 h 228"/>
                <a:gd name="T34" fmla="*/ 85 w 100"/>
                <a:gd name="T35" fmla="*/ 37 h 228"/>
                <a:gd name="T36" fmla="*/ 97 w 100"/>
                <a:gd name="T37" fmla="*/ 17 h 228"/>
                <a:gd name="T38" fmla="*/ 97 w 100"/>
                <a:gd name="T39" fmla="*/ 0 h 228"/>
                <a:gd name="T40" fmla="*/ 84 w 100"/>
                <a:gd name="T41" fmla="*/ 3 h 228"/>
                <a:gd name="T42" fmla="*/ 65 w 100"/>
                <a:gd name="T43" fmla="*/ 14 h 228"/>
                <a:gd name="T44" fmla="*/ 50 w 100"/>
                <a:gd name="T45" fmla="*/ 45 h 228"/>
                <a:gd name="T46" fmla="*/ 47 w 100"/>
                <a:gd name="T47" fmla="*/ 35 h 228"/>
                <a:gd name="T48" fmla="*/ 38 w 100"/>
                <a:gd name="T49" fmla="*/ 18 h 228"/>
                <a:gd name="T50" fmla="*/ 16 w 100"/>
                <a:gd name="T51" fmla="*/ 3 h 228"/>
                <a:gd name="T52" fmla="*/ 2 w 100"/>
                <a:gd name="T53" fmla="*/ 3 h 228"/>
                <a:gd name="T54" fmla="*/ 6 w 100"/>
                <a:gd name="T55" fmla="*/ 19 h 228"/>
                <a:gd name="T56" fmla="*/ 19 w 100"/>
                <a:gd name="T57" fmla="*/ 38 h 228"/>
                <a:gd name="T58" fmla="*/ 47 w 100"/>
                <a:gd name="T59" fmla="*/ 48 h 228"/>
                <a:gd name="T60" fmla="*/ 47 w 100"/>
                <a:gd name="T61" fmla="*/ 132 h 228"/>
                <a:gd name="T62" fmla="*/ 42 w 100"/>
                <a:gd name="T63" fmla="*/ 118 h 228"/>
                <a:gd name="T64" fmla="*/ 26 w 100"/>
                <a:gd name="T65" fmla="*/ 103 h 228"/>
                <a:gd name="T66" fmla="*/ 12 w 100"/>
                <a:gd name="T67" fmla="*/ 103 h 228"/>
                <a:gd name="T68" fmla="*/ 16 w 100"/>
                <a:gd name="T69" fmla="*/ 116 h 228"/>
                <a:gd name="T70" fmla="*/ 26 w 100"/>
                <a:gd name="T71" fmla="*/ 132 h 228"/>
                <a:gd name="T72" fmla="*/ 47 w 100"/>
                <a:gd name="T73" fmla="*/ 141 h 228"/>
                <a:gd name="T74" fmla="*/ 53 w 100"/>
                <a:gd name="T75" fmla="*/ 228 h 22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00" h="228">
                  <a:moveTo>
                    <a:pt x="53" y="228"/>
                  </a:moveTo>
                  <a:lnTo>
                    <a:pt x="53" y="176"/>
                  </a:lnTo>
                  <a:lnTo>
                    <a:pt x="56" y="176"/>
                  </a:lnTo>
                  <a:lnTo>
                    <a:pt x="60" y="176"/>
                  </a:lnTo>
                  <a:lnTo>
                    <a:pt x="68" y="173"/>
                  </a:lnTo>
                  <a:lnTo>
                    <a:pt x="74" y="169"/>
                  </a:lnTo>
                  <a:lnTo>
                    <a:pt x="81" y="163"/>
                  </a:lnTo>
                  <a:lnTo>
                    <a:pt x="87" y="154"/>
                  </a:lnTo>
                  <a:lnTo>
                    <a:pt x="88" y="141"/>
                  </a:lnTo>
                  <a:lnTo>
                    <a:pt x="87" y="141"/>
                  </a:lnTo>
                  <a:lnTo>
                    <a:pt x="81" y="142"/>
                  </a:lnTo>
                  <a:lnTo>
                    <a:pt x="74" y="143"/>
                  </a:lnTo>
                  <a:lnTo>
                    <a:pt x="66" y="149"/>
                  </a:lnTo>
                  <a:lnTo>
                    <a:pt x="60" y="158"/>
                  </a:lnTo>
                  <a:lnTo>
                    <a:pt x="53" y="173"/>
                  </a:lnTo>
                  <a:lnTo>
                    <a:pt x="53" y="118"/>
                  </a:lnTo>
                  <a:lnTo>
                    <a:pt x="56" y="118"/>
                  </a:lnTo>
                  <a:lnTo>
                    <a:pt x="61" y="116"/>
                  </a:lnTo>
                  <a:lnTo>
                    <a:pt x="69" y="115"/>
                  </a:lnTo>
                  <a:lnTo>
                    <a:pt x="78" y="110"/>
                  </a:lnTo>
                  <a:lnTo>
                    <a:pt x="87" y="103"/>
                  </a:lnTo>
                  <a:lnTo>
                    <a:pt x="92" y="92"/>
                  </a:lnTo>
                  <a:lnTo>
                    <a:pt x="95" y="77"/>
                  </a:lnTo>
                  <a:lnTo>
                    <a:pt x="92" y="77"/>
                  </a:lnTo>
                  <a:lnTo>
                    <a:pt x="88" y="77"/>
                  </a:lnTo>
                  <a:lnTo>
                    <a:pt x="81" y="79"/>
                  </a:lnTo>
                  <a:lnTo>
                    <a:pt x="73" y="81"/>
                  </a:lnTo>
                  <a:lnTo>
                    <a:pt x="65" y="88"/>
                  </a:lnTo>
                  <a:lnTo>
                    <a:pt x="58" y="99"/>
                  </a:lnTo>
                  <a:lnTo>
                    <a:pt x="53" y="115"/>
                  </a:lnTo>
                  <a:lnTo>
                    <a:pt x="53" y="48"/>
                  </a:lnTo>
                  <a:lnTo>
                    <a:pt x="56" y="48"/>
                  </a:lnTo>
                  <a:lnTo>
                    <a:pt x="61" y="48"/>
                  </a:lnTo>
                  <a:lnTo>
                    <a:pt x="68" y="45"/>
                  </a:lnTo>
                  <a:lnTo>
                    <a:pt x="77" y="42"/>
                  </a:lnTo>
                  <a:lnTo>
                    <a:pt x="85" y="37"/>
                  </a:lnTo>
                  <a:lnTo>
                    <a:pt x="93" y="27"/>
                  </a:lnTo>
                  <a:lnTo>
                    <a:pt x="97" y="17"/>
                  </a:lnTo>
                  <a:lnTo>
                    <a:pt x="100" y="0"/>
                  </a:lnTo>
                  <a:lnTo>
                    <a:pt x="97" y="0"/>
                  </a:lnTo>
                  <a:lnTo>
                    <a:pt x="92" y="0"/>
                  </a:lnTo>
                  <a:lnTo>
                    <a:pt x="84" y="3"/>
                  </a:lnTo>
                  <a:lnTo>
                    <a:pt x="74" y="7"/>
                  </a:lnTo>
                  <a:lnTo>
                    <a:pt x="65" y="14"/>
                  </a:lnTo>
                  <a:lnTo>
                    <a:pt x="57" y="27"/>
                  </a:lnTo>
                  <a:lnTo>
                    <a:pt x="50" y="45"/>
                  </a:lnTo>
                  <a:lnTo>
                    <a:pt x="50" y="42"/>
                  </a:lnTo>
                  <a:lnTo>
                    <a:pt x="47" y="35"/>
                  </a:lnTo>
                  <a:lnTo>
                    <a:pt x="43" y="27"/>
                  </a:lnTo>
                  <a:lnTo>
                    <a:pt x="38" y="18"/>
                  </a:lnTo>
                  <a:lnTo>
                    <a:pt x="29" y="10"/>
                  </a:lnTo>
                  <a:lnTo>
                    <a:pt x="16" y="3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10"/>
                  </a:lnTo>
                  <a:lnTo>
                    <a:pt x="6" y="19"/>
                  </a:lnTo>
                  <a:lnTo>
                    <a:pt x="11" y="29"/>
                  </a:lnTo>
                  <a:lnTo>
                    <a:pt x="19" y="38"/>
                  </a:lnTo>
                  <a:lnTo>
                    <a:pt x="31" y="45"/>
                  </a:lnTo>
                  <a:lnTo>
                    <a:pt x="47" y="48"/>
                  </a:lnTo>
                  <a:lnTo>
                    <a:pt x="47" y="135"/>
                  </a:lnTo>
                  <a:lnTo>
                    <a:pt x="47" y="132"/>
                  </a:lnTo>
                  <a:lnTo>
                    <a:pt x="46" y="126"/>
                  </a:lnTo>
                  <a:lnTo>
                    <a:pt x="42" y="118"/>
                  </a:lnTo>
                  <a:lnTo>
                    <a:pt x="35" y="110"/>
                  </a:lnTo>
                  <a:lnTo>
                    <a:pt x="26" y="103"/>
                  </a:lnTo>
                  <a:lnTo>
                    <a:pt x="12" y="100"/>
                  </a:lnTo>
                  <a:lnTo>
                    <a:pt x="12" y="103"/>
                  </a:lnTo>
                  <a:lnTo>
                    <a:pt x="14" y="108"/>
                  </a:lnTo>
                  <a:lnTo>
                    <a:pt x="16" y="116"/>
                  </a:lnTo>
                  <a:lnTo>
                    <a:pt x="20" y="124"/>
                  </a:lnTo>
                  <a:lnTo>
                    <a:pt x="26" y="132"/>
                  </a:lnTo>
                  <a:lnTo>
                    <a:pt x="35" y="139"/>
                  </a:lnTo>
                  <a:lnTo>
                    <a:pt x="47" y="141"/>
                  </a:lnTo>
                  <a:lnTo>
                    <a:pt x="47" y="228"/>
                  </a:lnTo>
                  <a:lnTo>
                    <a:pt x="53" y="228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" name="Freeform 21"/>
            <p:cNvSpPr>
              <a:spLocks/>
            </p:cNvSpPr>
            <p:nvPr/>
          </p:nvSpPr>
          <p:spPr bwMode="gray">
            <a:xfrm>
              <a:off x="2273" y="187"/>
              <a:ext cx="177" cy="402"/>
            </a:xfrm>
            <a:custGeom>
              <a:avLst/>
              <a:gdLst>
                <a:gd name="T0" fmla="*/ 93 w 175"/>
                <a:gd name="T1" fmla="*/ 309 h 402"/>
                <a:gd name="T2" fmla="*/ 101 w 175"/>
                <a:gd name="T3" fmla="*/ 309 h 402"/>
                <a:gd name="T4" fmla="*/ 118 w 175"/>
                <a:gd name="T5" fmla="*/ 304 h 402"/>
                <a:gd name="T6" fmla="*/ 138 w 175"/>
                <a:gd name="T7" fmla="*/ 292 h 402"/>
                <a:gd name="T8" fmla="*/ 152 w 175"/>
                <a:gd name="T9" fmla="*/ 266 h 402"/>
                <a:gd name="T10" fmla="*/ 152 w 175"/>
                <a:gd name="T11" fmla="*/ 247 h 402"/>
                <a:gd name="T12" fmla="*/ 138 w 175"/>
                <a:gd name="T13" fmla="*/ 250 h 402"/>
                <a:gd name="T14" fmla="*/ 120 w 175"/>
                <a:gd name="T15" fmla="*/ 259 h 402"/>
                <a:gd name="T16" fmla="*/ 99 w 175"/>
                <a:gd name="T17" fmla="*/ 285 h 402"/>
                <a:gd name="T18" fmla="*/ 93 w 175"/>
                <a:gd name="T19" fmla="*/ 207 h 402"/>
                <a:gd name="T20" fmla="*/ 102 w 175"/>
                <a:gd name="T21" fmla="*/ 205 h 402"/>
                <a:gd name="T22" fmla="*/ 122 w 175"/>
                <a:gd name="T23" fmla="*/ 200 h 402"/>
                <a:gd name="T24" fmla="*/ 147 w 175"/>
                <a:gd name="T25" fmla="*/ 185 h 402"/>
                <a:gd name="T26" fmla="*/ 163 w 175"/>
                <a:gd name="T27" fmla="*/ 155 h 402"/>
                <a:gd name="T28" fmla="*/ 163 w 175"/>
                <a:gd name="T29" fmla="*/ 134 h 402"/>
                <a:gd name="T30" fmla="*/ 149 w 175"/>
                <a:gd name="T31" fmla="*/ 135 h 402"/>
                <a:gd name="T32" fmla="*/ 129 w 175"/>
                <a:gd name="T33" fmla="*/ 142 h 402"/>
                <a:gd name="T34" fmla="*/ 107 w 175"/>
                <a:gd name="T35" fmla="*/ 162 h 402"/>
                <a:gd name="T36" fmla="*/ 93 w 175"/>
                <a:gd name="T37" fmla="*/ 201 h 402"/>
                <a:gd name="T38" fmla="*/ 95 w 175"/>
                <a:gd name="T39" fmla="*/ 83 h 402"/>
                <a:gd name="T40" fmla="*/ 110 w 175"/>
                <a:gd name="T41" fmla="*/ 81 h 402"/>
                <a:gd name="T42" fmla="*/ 134 w 175"/>
                <a:gd name="T43" fmla="*/ 73 h 402"/>
                <a:gd name="T44" fmla="*/ 157 w 175"/>
                <a:gd name="T45" fmla="*/ 54 h 402"/>
                <a:gd name="T46" fmla="*/ 174 w 175"/>
                <a:gd name="T47" fmla="*/ 23 h 402"/>
                <a:gd name="T48" fmla="*/ 174 w 175"/>
                <a:gd name="T49" fmla="*/ 0 h 402"/>
                <a:gd name="T50" fmla="*/ 157 w 175"/>
                <a:gd name="T51" fmla="*/ 2 h 402"/>
                <a:gd name="T52" fmla="*/ 133 w 175"/>
                <a:gd name="T53" fmla="*/ 10 h 402"/>
                <a:gd name="T54" fmla="*/ 107 w 175"/>
                <a:gd name="T55" fmla="*/ 33 h 402"/>
                <a:gd name="T56" fmla="*/ 87 w 175"/>
                <a:gd name="T57" fmla="*/ 77 h 402"/>
                <a:gd name="T58" fmla="*/ 85 w 175"/>
                <a:gd name="T59" fmla="*/ 68 h 402"/>
                <a:gd name="T60" fmla="*/ 75 w 175"/>
                <a:gd name="T61" fmla="*/ 46 h 402"/>
                <a:gd name="T62" fmla="*/ 55 w 175"/>
                <a:gd name="T63" fmla="*/ 21 h 402"/>
                <a:gd name="T64" fmla="*/ 22 w 175"/>
                <a:gd name="T65" fmla="*/ 3 h 402"/>
                <a:gd name="T66" fmla="*/ 1 w 175"/>
                <a:gd name="T67" fmla="*/ 3 h 402"/>
                <a:gd name="T68" fmla="*/ 4 w 175"/>
                <a:gd name="T69" fmla="*/ 18 h 402"/>
                <a:gd name="T70" fmla="*/ 12 w 175"/>
                <a:gd name="T71" fmla="*/ 42 h 402"/>
                <a:gd name="T72" fmla="*/ 31 w 175"/>
                <a:gd name="T73" fmla="*/ 65 h 402"/>
                <a:gd name="T74" fmla="*/ 62 w 175"/>
                <a:gd name="T75" fmla="*/ 81 h 402"/>
                <a:gd name="T76" fmla="*/ 82 w 175"/>
                <a:gd name="T77" fmla="*/ 238 h 402"/>
                <a:gd name="T78" fmla="*/ 80 w 175"/>
                <a:gd name="T79" fmla="*/ 228 h 402"/>
                <a:gd name="T80" fmla="*/ 72 w 175"/>
                <a:gd name="T81" fmla="*/ 207 h 402"/>
                <a:gd name="T82" fmla="*/ 55 w 175"/>
                <a:gd name="T83" fmla="*/ 185 h 402"/>
                <a:gd name="T84" fmla="*/ 21 w 175"/>
                <a:gd name="T85" fmla="*/ 176 h 402"/>
                <a:gd name="T86" fmla="*/ 22 w 175"/>
                <a:gd name="T87" fmla="*/ 185 h 402"/>
                <a:gd name="T88" fmla="*/ 28 w 175"/>
                <a:gd name="T89" fmla="*/ 205 h 402"/>
                <a:gd name="T90" fmla="*/ 41 w 175"/>
                <a:gd name="T91" fmla="*/ 230 h 402"/>
                <a:gd name="T92" fmla="*/ 66 w 175"/>
                <a:gd name="T93" fmla="*/ 246 h 402"/>
                <a:gd name="T94" fmla="*/ 82 w 175"/>
                <a:gd name="T95" fmla="*/ 402 h 402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175" h="402">
                  <a:moveTo>
                    <a:pt x="93" y="402"/>
                  </a:moveTo>
                  <a:lnTo>
                    <a:pt x="93" y="309"/>
                  </a:lnTo>
                  <a:lnTo>
                    <a:pt x="95" y="309"/>
                  </a:lnTo>
                  <a:lnTo>
                    <a:pt x="101" y="309"/>
                  </a:lnTo>
                  <a:lnTo>
                    <a:pt x="109" y="308"/>
                  </a:lnTo>
                  <a:lnTo>
                    <a:pt x="118" y="304"/>
                  </a:lnTo>
                  <a:lnTo>
                    <a:pt x="129" y="298"/>
                  </a:lnTo>
                  <a:lnTo>
                    <a:pt x="138" y="292"/>
                  </a:lnTo>
                  <a:lnTo>
                    <a:pt x="147" y="281"/>
                  </a:lnTo>
                  <a:lnTo>
                    <a:pt x="152" y="266"/>
                  </a:lnTo>
                  <a:lnTo>
                    <a:pt x="155" y="247"/>
                  </a:lnTo>
                  <a:lnTo>
                    <a:pt x="152" y="247"/>
                  </a:lnTo>
                  <a:lnTo>
                    <a:pt x="147" y="249"/>
                  </a:lnTo>
                  <a:lnTo>
                    <a:pt x="138" y="250"/>
                  </a:lnTo>
                  <a:lnTo>
                    <a:pt x="129" y="253"/>
                  </a:lnTo>
                  <a:lnTo>
                    <a:pt x="120" y="259"/>
                  </a:lnTo>
                  <a:lnTo>
                    <a:pt x="109" y="270"/>
                  </a:lnTo>
                  <a:lnTo>
                    <a:pt x="99" y="285"/>
                  </a:lnTo>
                  <a:lnTo>
                    <a:pt x="93" y="304"/>
                  </a:lnTo>
                  <a:lnTo>
                    <a:pt x="93" y="207"/>
                  </a:lnTo>
                  <a:lnTo>
                    <a:pt x="95" y="207"/>
                  </a:lnTo>
                  <a:lnTo>
                    <a:pt x="102" y="205"/>
                  </a:lnTo>
                  <a:lnTo>
                    <a:pt x="111" y="204"/>
                  </a:lnTo>
                  <a:lnTo>
                    <a:pt x="122" y="200"/>
                  </a:lnTo>
                  <a:lnTo>
                    <a:pt x="134" y="195"/>
                  </a:lnTo>
                  <a:lnTo>
                    <a:pt x="147" y="185"/>
                  </a:lnTo>
                  <a:lnTo>
                    <a:pt x="156" y="173"/>
                  </a:lnTo>
                  <a:lnTo>
                    <a:pt x="163" y="155"/>
                  </a:lnTo>
                  <a:lnTo>
                    <a:pt x="165" y="134"/>
                  </a:lnTo>
                  <a:lnTo>
                    <a:pt x="163" y="134"/>
                  </a:lnTo>
                  <a:lnTo>
                    <a:pt x="157" y="134"/>
                  </a:lnTo>
                  <a:lnTo>
                    <a:pt x="149" y="135"/>
                  </a:lnTo>
                  <a:lnTo>
                    <a:pt x="140" y="137"/>
                  </a:lnTo>
                  <a:lnTo>
                    <a:pt x="129" y="142"/>
                  </a:lnTo>
                  <a:lnTo>
                    <a:pt x="118" y="150"/>
                  </a:lnTo>
                  <a:lnTo>
                    <a:pt x="107" y="162"/>
                  </a:lnTo>
                  <a:lnTo>
                    <a:pt x="99" y="178"/>
                  </a:lnTo>
                  <a:lnTo>
                    <a:pt x="93" y="201"/>
                  </a:lnTo>
                  <a:lnTo>
                    <a:pt x="93" y="83"/>
                  </a:lnTo>
                  <a:lnTo>
                    <a:pt x="95" y="83"/>
                  </a:lnTo>
                  <a:lnTo>
                    <a:pt x="101" y="83"/>
                  </a:lnTo>
                  <a:lnTo>
                    <a:pt x="110" y="81"/>
                  </a:lnTo>
                  <a:lnTo>
                    <a:pt x="122" y="77"/>
                  </a:lnTo>
                  <a:lnTo>
                    <a:pt x="134" y="73"/>
                  </a:lnTo>
                  <a:lnTo>
                    <a:pt x="147" y="65"/>
                  </a:lnTo>
                  <a:lnTo>
                    <a:pt x="157" y="54"/>
                  </a:lnTo>
                  <a:lnTo>
                    <a:pt x="167" y="41"/>
                  </a:lnTo>
                  <a:lnTo>
                    <a:pt x="174" y="23"/>
                  </a:lnTo>
                  <a:lnTo>
                    <a:pt x="175" y="0"/>
                  </a:lnTo>
                  <a:lnTo>
                    <a:pt x="174" y="0"/>
                  </a:lnTo>
                  <a:lnTo>
                    <a:pt x="167" y="0"/>
                  </a:lnTo>
                  <a:lnTo>
                    <a:pt x="157" y="2"/>
                  </a:lnTo>
                  <a:lnTo>
                    <a:pt x="145" y="4"/>
                  </a:lnTo>
                  <a:lnTo>
                    <a:pt x="133" y="10"/>
                  </a:lnTo>
                  <a:lnTo>
                    <a:pt x="120" y="19"/>
                  </a:lnTo>
                  <a:lnTo>
                    <a:pt x="107" y="33"/>
                  </a:lnTo>
                  <a:lnTo>
                    <a:pt x="97" y="52"/>
                  </a:lnTo>
                  <a:lnTo>
                    <a:pt x="87" y="77"/>
                  </a:lnTo>
                  <a:lnTo>
                    <a:pt x="87" y="75"/>
                  </a:lnTo>
                  <a:lnTo>
                    <a:pt x="85" y="68"/>
                  </a:lnTo>
                  <a:lnTo>
                    <a:pt x="80" y="58"/>
                  </a:lnTo>
                  <a:lnTo>
                    <a:pt x="75" y="46"/>
                  </a:lnTo>
                  <a:lnTo>
                    <a:pt x="66" y="33"/>
                  </a:lnTo>
                  <a:lnTo>
                    <a:pt x="55" y="21"/>
                  </a:lnTo>
                  <a:lnTo>
                    <a:pt x="40" y="10"/>
                  </a:lnTo>
                  <a:lnTo>
                    <a:pt x="22" y="3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10"/>
                  </a:lnTo>
                  <a:lnTo>
                    <a:pt x="4" y="18"/>
                  </a:lnTo>
                  <a:lnTo>
                    <a:pt x="6" y="30"/>
                  </a:lnTo>
                  <a:lnTo>
                    <a:pt x="12" y="42"/>
                  </a:lnTo>
                  <a:lnTo>
                    <a:pt x="20" y="54"/>
                  </a:lnTo>
                  <a:lnTo>
                    <a:pt x="31" y="65"/>
                  </a:lnTo>
                  <a:lnTo>
                    <a:pt x="44" y="75"/>
                  </a:lnTo>
                  <a:lnTo>
                    <a:pt x="62" y="81"/>
                  </a:lnTo>
                  <a:lnTo>
                    <a:pt x="82" y="83"/>
                  </a:lnTo>
                  <a:lnTo>
                    <a:pt x="82" y="238"/>
                  </a:lnTo>
                  <a:lnTo>
                    <a:pt x="82" y="235"/>
                  </a:lnTo>
                  <a:lnTo>
                    <a:pt x="80" y="228"/>
                  </a:lnTo>
                  <a:lnTo>
                    <a:pt x="78" y="217"/>
                  </a:lnTo>
                  <a:lnTo>
                    <a:pt x="72" y="207"/>
                  </a:lnTo>
                  <a:lnTo>
                    <a:pt x="66" y="196"/>
                  </a:lnTo>
                  <a:lnTo>
                    <a:pt x="55" y="185"/>
                  </a:lnTo>
                  <a:lnTo>
                    <a:pt x="40" y="178"/>
                  </a:lnTo>
                  <a:lnTo>
                    <a:pt x="21" y="176"/>
                  </a:lnTo>
                  <a:lnTo>
                    <a:pt x="21" y="178"/>
                  </a:lnTo>
                  <a:lnTo>
                    <a:pt x="22" y="185"/>
                  </a:lnTo>
                  <a:lnTo>
                    <a:pt x="24" y="195"/>
                  </a:lnTo>
                  <a:lnTo>
                    <a:pt x="28" y="205"/>
                  </a:lnTo>
                  <a:lnTo>
                    <a:pt x="33" y="217"/>
                  </a:lnTo>
                  <a:lnTo>
                    <a:pt x="41" y="230"/>
                  </a:lnTo>
                  <a:lnTo>
                    <a:pt x="52" y="239"/>
                  </a:lnTo>
                  <a:lnTo>
                    <a:pt x="66" y="246"/>
                  </a:lnTo>
                  <a:lnTo>
                    <a:pt x="82" y="247"/>
                  </a:lnTo>
                  <a:lnTo>
                    <a:pt x="82" y="402"/>
                  </a:lnTo>
                  <a:lnTo>
                    <a:pt x="93" y="402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22"/>
            <p:cNvSpPr>
              <a:spLocks/>
            </p:cNvSpPr>
            <p:nvPr/>
          </p:nvSpPr>
          <p:spPr bwMode="gray">
            <a:xfrm>
              <a:off x="2161" y="215"/>
              <a:ext cx="98" cy="374"/>
            </a:xfrm>
            <a:custGeom>
              <a:avLst/>
              <a:gdLst>
                <a:gd name="T0" fmla="*/ 52 w 97"/>
                <a:gd name="T1" fmla="*/ 237 h 373"/>
                <a:gd name="T2" fmla="*/ 59 w 97"/>
                <a:gd name="T3" fmla="*/ 237 h 373"/>
                <a:gd name="T4" fmla="*/ 74 w 97"/>
                <a:gd name="T5" fmla="*/ 232 h 373"/>
                <a:gd name="T6" fmla="*/ 90 w 97"/>
                <a:gd name="T7" fmla="*/ 218 h 373"/>
                <a:gd name="T8" fmla="*/ 97 w 97"/>
                <a:gd name="T9" fmla="*/ 193 h 373"/>
                <a:gd name="T10" fmla="*/ 89 w 97"/>
                <a:gd name="T11" fmla="*/ 193 h 373"/>
                <a:gd name="T12" fmla="*/ 71 w 97"/>
                <a:gd name="T13" fmla="*/ 197 h 373"/>
                <a:gd name="T14" fmla="*/ 56 w 97"/>
                <a:gd name="T15" fmla="*/ 215 h 373"/>
                <a:gd name="T16" fmla="*/ 52 w 97"/>
                <a:gd name="T17" fmla="*/ 147 h 373"/>
                <a:gd name="T18" fmla="*/ 59 w 97"/>
                <a:gd name="T19" fmla="*/ 147 h 373"/>
                <a:gd name="T20" fmla="*/ 74 w 97"/>
                <a:gd name="T21" fmla="*/ 141 h 373"/>
                <a:gd name="T22" fmla="*/ 90 w 97"/>
                <a:gd name="T23" fmla="*/ 128 h 373"/>
                <a:gd name="T24" fmla="*/ 97 w 97"/>
                <a:gd name="T25" fmla="*/ 102 h 373"/>
                <a:gd name="T26" fmla="*/ 89 w 97"/>
                <a:gd name="T27" fmla="*/ 102 h 373"/>
                <a:gd name="T28" fmla="*/ 71 w 97"/>
                <a:gd name="T29" fmla="*/ 109 h 373"/>
                <a:gd name="T30" fmla="*/ 56 w 97"/>
                <a:gd name="T31" fmla="*/ 126 h 373"/>
                <a:gd name="T32" fmla="*/ 52 w 97"/>
                <a:gd name="T33" fmla="*/ 46 h 373"/>
                <a:gd name="T34" fmla="*/ 51 w 97"/>
                <a:gd name="T35" fmla="*/ 37 h 373"/>
                <a:gd name="T36" fmla="*/ 45 w 97"/>
                <a:gd name="T37" fmla="*/ 23 h 373"/>
                <a:gd name="T38" fmla="*/ 32 w 97"/>
                <a:gd name="T39" fmla="*/ 6 h 373"/>
                <a:gd name="T40" fmla="*/ 6 w 97"/>
                <a:gd name="T41" fmla="*/ 0 h 373"/>
                <a:gd name="T42" fmla="*/ 8 w 97"/>
                <a:gd name="T43" fmla="*/ 9 h 373"/>
                <a:gd name="T44" fmla="*/ 16 w 97"/>
                <a:gd name="T45" fmla="*/ 27 h 373"/>
                <a:gd name="T46" fmla="*/ 33 w 97"/>
                <a:gd name="T47" fmla="*/ 43 h 373"/>
                <a:gd name="T48" fmla="*/ 45 w 97"/>
                <a:gd name="T49" fmla="*/ 113 h 373"/>
                <a:gd name="T50" fmla="*/ 45 w 97"/>
                <a:gd name="T51" fmla="*/ 106 h 373"/>
                <a:gd name="T52" fmla="*/ 40 w 97"/>
                <a:gd name="T53" fmla="*/ 90 h 373"/>
                <a:gd name="T54" fmla="*/ 27 w 97"/>
                <a:gd name="T55" fmla="*/ 75 h 373"/>
                <a:gd name="T56" fmla="*/ 1 w 97"/>
                <a:gd name="T57" fmla="*/ 67 h 373"/>
                <a:gd name="T58" fmla="*/ 0 w 97"/>
                <a:gd name="T59" fmla="*/ 75 h 373"/>
                <a:gd name="T60" fmla="*/ 2 w 97"/>
                <a:gd name="T61" fmla="*/ 91 h 373"/>
                <a:gd name="T62" fmla="*/ 14 w 97"/>
                <a:gd name="T63" fmla="*/ 109 h 373"/>
                <a:gd name="T64" fmla="*/ 45 w 97"/>
                <a:gd name="T65" fmla="*/ 118 h 373"/>
                <a:gd name="T66" fmla="*/ 45 w 97"/>
                <a:gd name="T67" fmla="*/ 207 h 373"/>
                <a:gd name="T68" fmla="*/ 43 w 97"/>
                <a:gd name="T69" fmla="*/ 195 h 373"/>
                <a:gd name="T70" fmla="*/ 33 w 97"/>
                <a:gd name="T71" fmla="*/ 182 h 373"/>
                <a:gd name="T72" fmla="*/ 12 w 97"/>
                <a:gd name="T73" fmla="*/ 175 h 373"/>
                <a:gd name="T74" fmla="*/ 10 w 97"/>
                <a:gd name="T75" fmla="*/ 182 h 373"/>
                <a:gd name="T76" fmla="*/ 13 w 97"/>
                <a:gd name="T77" fmla="*/ 197 h 373"/>
                <a:gd name="T78" fmla="*/ 29 w 97"/>
                <a:gd name="T79" fmla="*/ 211 h 373"/>
                <a:gd name="T80" fmla="*/ 45 w 97"/>
                <a:gd name="T81" fmla="*/ 373 h 37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97" h="373">
                  <a:moveTo>
                    <a:pt x="52" y="373"/>
                  </a:moveTo>
                  <a:lnTo>
                    <a:pt x="52" y="237"/>
                  </a:lnTo>
                  <a:lnTo>
                    <a:pt x="54" y="237"/>
                  </a:lnTo>
                  <a:lnTo>
                    <a:pt x="59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0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4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1" y="197"/>
                  </a:lnTo>
                  <a:lnTo>
                    <a:pt x="63" y="205"/>
                  </a:lnTo>
                  <a:lnTo>
                    <a:pt x="56" y="215"/>
                  </a:lnTo>
                  <a:lnTo>
                    <a:pt x="52" y="232"/>
                  </a:lnTo>
                  <a:lnTo>
                    <a:pt x="52" y="147"/>
                  </a:lnTo>
                  <a:lnTo>
                    <a:pt x="54" y="147"/>
                  </a:lnTo>
                  <a:lnTo>
                    <a:pt x="59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0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4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1" y="109"/>
                  </a:lnTo>
                  <a:lnTo>
                    <a:pt x="63" y="116"/>
                  </a:lnTo>
                  <a:lnTo>
                    <a:pt x="56" y="126"/>
                  </a:lnTo>
                  <a:lnTo>
                    <a:pt x="52" y="141"/>
                  </a:lnTo>
                  <a:lnTo>
                    <a:pt x="52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5" y="23"/>
                  </a:lnTo>
                  <a:lnTo>
                    <a:pt x="40" y="15"/>
                  </a:lnTo>
                  <a:lnTo>
                    <a:pt x="32" y="6"/>
                  </a:lnTo>
                  <a:lnTo>
                    <a:pt x="21" y="2"/>
                  </a:lnTo>
                  <a:lnTo>
                    <a:pt x="6" y="0"/>
                  </a:lnTo>
                  <a:lnTo>
                    <a:pt x="6" y="2"/>
                  </a:lnTo>
                  <a:lnTo>
                    <a:pt x="8" y="9"/>
                  </a:lnTo>
                  <a:lnTo>
                    <a:pt x="12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3" y="43"/>
                  </a:lnTo>
                  <a:lnTo>
                    <a:pt x="45" y="46"/>
                  </a:lnTo>
                  <a:lnTo>
                    <a:pt x="45" y="113"/>
                  </a:lnTo>
                  <a:lnTo>
                    <a:pt x="45" y="112"/>
                  </a:lnTo>
                  <a:lnTo>
                    <a:pt x="45" y="106"/>
                  </a:lnTo>
                  <a:lnTo>
                    <a:pt x="44" y="98"/>
                  </a:lnTo>
                  <a:lnTo>
                    <a:pt x="40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2" y="91"/>
                  </a:lnTo>
                  <a:lnTo>
                    <a:pt x="6" y="100"/>
                  </a:lnTo>
                  <a:lnTo>
                    <a:pt x="14" y="109"/>
                  </a:lnTo>
                  <a:lnTo>
                    <a:pt x="28" y="114"/>
                  </a:lnTo>
                  <a:lnTo>
                    <a:pt x="45" y="118"/>
                  </a:lnTo>
                  <a:lnTo>
                    <a:pt x="45" y="209"/>
                  </a:lnTo>
                  <a:lnTo>
                    <a:pt x="45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40" y="188"/>
                  </a:lnTo>
                  <a:lnTo>
                    <a:pt x="33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0" y="182"/>
                  </a:lnTo>
                  <a:lnTo>
                    <a:pt x="10" y="188"/>
                  </a:lnTo>
                  <a:lnTo>
                    <a:pt x="13" y="197"/>
                  </a:lnTo>
                  <a:lnTo>
                    <a:pt x="20" y="205"/>
                  </a:lnTo>
                  <a:lnTo>
                    <a:pt x="29" y="211"/>
                  </a:lnTo>
                  <a:lnTo>
                    <a:pt x="45" y="215"/>
                  </a:lnTo>
                  <a:lnTo>
                    <a:pt x="45" y="373"/>
                  </a:lnTo>
                  <a:lnTo>
                    <a:pt x="52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23"/>
            <p:cNvSpPr>
              <a:spLocks/>
            </p:cNvSpPr>
            <p:nvPr/>
          </p:nvSpPr>
          <p:spPr bwMode="gray">
            <a:xfrm>
              <a:off x="2708" y="215"/>
              <a:ext cx="97" cy="374"/>
            </a:xfrm>
            <a:custGeom>
              <a:avLst/>
              <a:gdLst>
                <a:gd name="T0" fmla="*/ 51 w 97"/>
                <a:gd name="T1" fmla="*/ 237 h 373"/>
                <a:gd name="T2" fmla="*/ 60 w 97"/>
                <a:gd name="T3" fmla="*/ 237 h 373"/>
                <a:gd name="T4" fmla="*/ 74 w 97"/>
                <a:gd name="T5" fmla="*/ 232 h 373"/>
                <a:gd name="T6" fmla="*/ 91 w 97"/>
                <a:gd name="T7" fmla="*/ 218 h 373"/>
                <a:gd name="T8" fmla="*/ 97 w 97"/>
                <a:gd name="T9" fmla="*/ 193 h 373"/>
                <a:gd name="T10" fmla="*/ 89 w 97"/>
                <a:gd name="T11" fmla="*/ 193 h 373"/>
                <a:gd name="T12" fmla="*/ 72 w 97"/>
                <a:gd name="T13" fmla="*/ 197 h 373"/>
                <a:gd name="T14" fmla="*/ 55 w 97"/>
                <a:gd name="T15" fmla="*/ 215 h 373"/>
                <a:gd name="T16" fmla="*/ 51 w 97"/>
                <a:gd name="T17" fmla="*/ 147 h 373"/>
                <a:gd name="T18" fmla="*/ 60 w 97"/>
                <a:gd name="T19" fmla="*/ 147 h 373"/>
                <a:gd name="T20" fmla="*/ 74 w 97"/>
                <a:gd name="T21" fmla="*/ 141 h 373"/>
                <a:gd name="T22" fmla="*/ 91 w 97"/>
                <a:gd name="T23" fmla="*/ 128 h 373"/>
                <a:gd name="T24" fmla="*/ 97 w 97"/>
                <a:gd name="T25" fmla="*/ 102 h 373"/>
                <a:gd name="T26" fmla="*/ 89 w 97"/>
                <a:gd name="T27" fmla="*/ 102 h 373"/>
                <a:gd name="T28" fmla="*/ 72 w 97"/>
                <a:gd name="T29" fmla="*/ 109 h 373"/>
                <a:gd name="T30" fmla="*/ 55 w 97"/>
                <a:gd name="T31" fmla="*/ 126 h 373"/>
                <a:gd name="T32" fmla="*/ 51 w 97"/>
                <a:gd name="T33" fmla="*/ 46 h 373"/>
                <a:gd name="T34" fmla="*/ 51 w 97"/>
                <a:gd name="T35" fmla="*/ 37 h 373"/>
                <a:gd name="T36" fmla="*/ 46 w 97"/>
                <a:gd name="T37" fmla="*/ 23 h 373"/>
                <a:gd name="T38" fmla="*/ 33 w 97"/>
                <a:gd name="T39" fmla="*/ 6 h 373"/>
                <a:gd name="T40" fmla="*/ 7 w 97"/>
                <a:gd name="T41" fmla="*/ 0 h 373"/>
                <a:gd name="T42" fmla="*/ 8 w 97"/>
                <a:gd name="T43" fmla="*/ 9 h 373"/>
                <a:gd name="T44" fmla="*/ 16 w 97"/>
                <a:gd name="T45" fmla="*/ 27 h 373"/>
                <a:gd name="T46" fmla="*/ 34 w 97"/>
                <a:gd name="T47" fmla="*/ 43 h 373"/>
                <a:gd name="T48" fmla="*/ 46 w 97"/>
                <a:gd name="T49" fmla="*/ 113 h 373"/>
                <a:gd name="T50" fmla="*/ 46 w 97"/>
                <a:gd name="T51" fmla="*/ 106 h 373"/>
                <a:gd name="T52" fmla="*/ 41 w 97"/>
                <a:gd name="T53" fmla="*/ 90 h 373"/>
                <a:gd name="T54" fmla="*/ 27 w 97"/>
                <a:gd name="T55" fmla="*/ 75 h 373"/>
                <a:gd name="T56" fmla="*/ 0 w 97"/>
                <a:gd name="T57" fmla="*/ 67 h 373"/>
                <a:gd name="T58" fmla="*/ 0 w 97"/>
                <a:gd name="T59" fmla="*/ 75 h 373"/>
                <a:gd name="T60" fmla="*/ 3 w 97"/>
                <a:gd name="T61" fmla="*/ 91 h 373"/>
                <a:gd name="T62" fmla="*/ 15 w 97"/>
                <a:gd name="T63" fmla="*/ 109 h 373"/>
                <a:gd name="T64" fmla="*/ 46 w 97"/>
                <a:gd name="T65" fmla="*/ 118 h 373"/>
                <a:gd name="T66" fmla="*/ 46 w 97"/>
                <a:gd name="T67" fmla="*/ 207 h 373"/>
                <a:gd name="T68" fmla="*/ 43 w 97"/>
                <a:gd name="T69" fmla="*/ 195 h 373"/>
                <a:gd name="T70" fmla="*/ 34 w 97"/>
                <a:gd name="T71" fmla="*/ 182 h 373"/>
                <a:gd name="T72" fmla="*/ 12 w 97"/>
                <a:gd name="T73" fmla="*/ 175 h 373"/>
                <a:gd name="T74" fmla="*/ 11 w 97"/>
                <a:gd name="T75" fmla="*/ 182 h 373"/>
                <a:gd name="T76" fmla="*/ 14 w 97"/>
                <a:gd name="T77" fmla="*/ 197 h 373"/>
                <a:gd name="T78" fmla="*/ 30 w 97"/>
                <a:gd name="T79" fmla="*/ 211 h 373"/>
                <a:gd name="T80" fmla="*/ 46 w 97"/>
                <a:gd name="T81" fmla="*/ 373 h 37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97" h="373">
                  <a:moveTo>
                    <a:pt x="51" y="373"/>
                  </a:moveTo>
                  <a:lnTo>
                    <a:pt x="51" y="237"/>
                  </a:lnTo>
                  <a:lnTo>
                    <a:pt x="54" y="237"/>
                  </a:lnTo>
                  <a:lnTo>
                    <a:pt x="60" y="237"/>
                  </a:lnTo>
                  <a:lnTo>
                    <a:pt x="66" y="236"/>
                  </a:lnTo>
                  <a:lnTo>
                    <a:pt x="74" y="232"/>
                  </a:lnTo>
                  <a:lnTo>
                    <a:pt x="82" y="226"/>
                  </a:lnTo>
                  <a:lnTo>
                    <a:pt x="91" y="218"/>
                  </a:lnTo>
                  <a:lnTo>
                    <a:pt x="95" y="207"/>
                  </a:lnTo>
                  <a:lnTo>
                    <a:pt x="97" y="193"/>
                  </a:lnTo>
                  <a:lnTo>
                    <a:pt x="95" y="193"/>
                  </a:lnTo>
                  <a:lnTo>
                    <a:pt x="89" y="193"/>
                  </a:lnTo>
                  <a:lnTo>
                    <a:pt x="81" y="194"/>
                  </a:lnTo>
                  <a:lnTo>
                    <a:pt x="72" y="197"/>
                  </a:lnTo>
                  <a:lnTo>
                    <a:pt x="64" y="205"/>
                  </a:lnTo>
                  <a:lnTo>
                    <a:pt x="55" y="215"/>
                  </a:lnTo>
                  <a:lnTo>
                    <a:pt x="51" y="232"/>
                  </a:lnTo>
                  <a:lnTo>
                    <a:pt x="51" y="147"/>
                  </a:lnTo>
                  <a:lnTo>
                    <a:pt x="54" y="147"/>
                  </a:lnTo>
                  <a:lnTo>
                    <a:pt x="60" y="147"/>
                  </a:lnTo>
                  <a:lnTo>
                    <a:pt x="66" y="144"/>
                  </a:lnTo>
                  <a:lnTo>
                    <a:pt x="74" y="141"/>
                  </a:lnTo>
                  <a:lnTo>
                    <a:pt x="82" y="136"/>
                  </a:lnTo>
                  <a:lnTo>
                    <a:pt x="91" y="128"/>
                  </a:lnTo>
                  <a:lnTo>
                    <a:pt x="95" y="117"/>
                  </a:lnTo>
                  <a:lnTo>
                    <a:pt x="97" y="102"/>
                  </a:lnTo>
                  <a:lnTo>
                    <a:pt x="95" y="102"/>
                  </a:lnTo>
                  <a:lnTo>
                    <a:pt x="89" y="102"/>
                  </a:lnTo>
                  <a:lnTo>
                    <a:pt x="81" y="105"/>
                  </a:lnTo>
                  <a:lnTo>
                    <a:pt x="72" y="109"/>
                  </a:lnTo>
                  <a:lnTo>
                    <a:pt x="64" y="116"/>
                  </a:lnTo>
                  <a:lnTo>
                    <a:pt x="55" y="126"/>
                  </a:lnTo>
                  <a:lnTo>
                    <a:pt x="51" y="141"/>
                  </a:lnTo>
                  <a:lnTo>
                    <a:pt x="51" y="46"/>
                  </a:lnTo>
                  <a:lnTo>
                    <a:pt x="51" y="43"/>
                  </a:lnTo>
                  <a:lnTo>
                    <a:pt x="51" y="37"/>
                  </a:lnTo>
                  <a:lnTo>
                    <a:pt x="49" y="31"/>
                  </a:lnTo>
                  <a:lnTo>
                    <a:pt x="46" y="23"/>
                  </a:lnTo>
                  <a:lnTo>
                    <a:pt x="41" y="15"/>
                  </a:lnTo>
                  <a:lnTo>
                    <a:pt x="33" y="6"/>
                  </a:lnTo>
                  <a:lnTo>
                    <a:pt x="22" y="2"/>
                  </a:lnTo>
                  <a:lnTo>
                    <a:pt x="7" y="0"/>
                  </a:lnTo>
                  <a:lnTo>
                    <a:pt x="7" y="2"/>
                  </a:lnTo>
                  <a:lnTo>
                    <a:pt x="8" y="9"/>
                  </a:lnTo>
                  <a:lnTo>
                    <a:pt x="11" y="17"/>
                  </a:lnTo>
                  <a:lnTo>
                    <a:pt x="16" y="27"/>
                  </a:lnTo>
                  <a:lnTo>
                    <a:pt x="23" y="36"/>
                  </a:lnTo>
                  <a:lnTo>
                    <a:pt x="34" y="43"/>
                  </a:lnTo>
                  <a:lnTo>
                    <a:pt x="46" y="46"/>
                  </a:lnTo>
                  <a:lnTo>
                    <a:pt x="46" y="113"/>
                  </a:lnTo>
                  <a:lnTo>
                    <a:pt x="46" y="112"/>
                  </a:lnTo>
                  <a:lnTo>
                    <a:pt x="46" y="106"/>
                  </a:lnTo>
                  <a:lnTo>
                    <a:pt x="43" y="98"/>
                  </a:lnTo>
                  <a:lnTo>
                    <a:pt x="41" y="90"/>
                  </a:lnTo>
                  <a:lnTo>
                    <a:pt x="35" y="82"/>
                  </a:lnTo>
                  <a:lnTo>
                    <a:pt x="27" y="75"/>
                  </a:lnTo>
                  <a:lnTo>
                    <a:pt x="16" y="70"/>
                  </a:lnTo>
                  <a:lnTo>
                    <a:pt x="0" y="67"/>
                  </a:lnTo>
                  <a:lnTo>
                    <a:pt x="0" y="70"/>
                  </a:lnTo>
                  <a:lnTo>
                    <a:pt x="0" y="75"/>
                  </a:lnTo>
                  <a:lnTo>
                    <a:pt x="0" y="82"/>
                  </a:lnTo>
                  <a:lnTo>
                    <a:pt x="3" y="91"/>
                  </a:lnTo>
                  <a:lnTo>
                    <a:pt x="7" y="100"/>
                  </a:lnTo>
                  <a:lnTo>
                    <a:pt x="15" y="109"/>
                  </a:lnTo>
                  <a:lnTo>
                    <a:pt x="28" y="114"/>
                  </a:lnTo>
                  <a:lnTo>
                    <a:pt x="46" y="118"/>
                  </a:lnTo>
                  <a:lnTo>
                    <a:pt x="46" y="209"/>
                  </a:lnTo>
                  <a:lnTo>
                    <a:pt x="46" y="207"/>
                  </a:lnTo>
                  <a:lnTo>
                    <a:pt x="45" y="202"/>
                  </a:lnTo>
                  <a:lnTo>
                    <a:pt x="43" y="195"/>
                  </a:lnTo>
                  <a:lnTo>
                    <a:pt x="39" y="188"/>
                  </a:lnTo>
                  <a:lnTo>
                    <a:pt x="34" y="182"/>
                  </a:lnTo>
                  <a:lnTo>
                    <a:pt x="24" y="178"/>
                  </a:lnTo>
                  <a:lnTo>
                    <a:pt x="12" y="175"/>
                  </a:lnTo>
                  <a:lnTo>
                    <a:pt x="12" y="178"/>
                  </a:lnTo>
                  <a:lnTo>
                    <a:pt x="11" y="182"/>
                  </a:lnTo>
                  <a:lnTo>
                    <a:pt x="11" y="188"/>
                  </a:lnTo>
                  <a:lnTo>
                    <a:pt x="14" y="197"/>
                  </a:lnTo>
                  <a:lnTo>
                    <a:pt x="19" y="205"/>
                  </a:lnTo>
                  <a:lnTo>
                    <a:pt x="30" y="211"/>
                  </a:lnTo>
                  <a:lnTo>
                    <a:pt x="46" y="215"/>
                  </a:lnTo>
                  <a:lnTo>
                    <a:pt x="46" y="373"/>
                  </a:lnTo>
                  <a:lnTo>
                    <a:pt x="51" y="373"/>
                  </a:lnTo>
                  <a:close/>
                </a:path>
              </a:pathLst>
            </a:custGeom>
            <a:solidFill>
              <a:srgbClr val="D7D7D7"/>
            </a:solidFill>
            <a:ln w="0">
              <a:solidFill>
                <a:srgbClr val="D7D7D7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Freeform 25"/>
          <p:cNvSpPr>
            <a:spLocks/>
          </p:cNvSpPr>
          <p:nvPr/>
        </p:nvSpPr>
        <p:spPr bwMode="gray">
          <a:xfrm>
            <a:off x="95250" y="6446838"/>
            <a:ext cx="8970963" cy="314325"/>
          </a:xfrm>
          <a:custGeom>
            <a:avLst/>
            <a:gdLst>
              <a:gd name="T0" fmla="*/ 4 w 5651"/>
              <a:gd name="T1" fmla="*/ 198 h 198"/>
              <a:gd name="T2" fmla="*/ 5651 w 5651"/>
              <a:gd name="T3" fmla="*/ 198 h 198"/>
              <a:gd name="T4" fmla="*/ 5646 w 5651"/>
              <a:gd name="T5" fmla="*/ 94 h 198"/>
              <a:gd name="T6" fmla="*/ 1491 w 5651"/>
              <a:gd name="T7" fmla="*/ 94 h 198"/>
              <a:gd name="T8" fmla="*/ 1343 w 5651"/>
              <a:gd name="T9" fmla="*/ 2 h 198"/>
              <a:gd name="T10" fmla="*/ 0 w 5651"/>
              <a:gd name="T11" fmla="*/ 0 h 198"/>
              <a:gd name="T12" fmla="*/ 4 w 5651"/>
              <a:gd name="T13" fmla="*/ 198 h 19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51" h="198">
                <a:moveTo>
                  <a:pt x="4" y="198"/>
                </a:moveTo>
                <a:lnTo>
                  <a:pt x="5651" y="198"/>
                </a:lnTo>
                <a:lnTo>
                  <a:pt x="5646" y="94"/>
                </a:lnTo>
                <a:lnTo>
                  <a:pt x="1491" y="94"/>
                </a:lnTo>
                <a:lnTo>
                  <a:pt x="1343" y="2"/>
                </a:lnTo>
                <a:lnTo>
                  <a:pt x="0" y="0"/>
                </a:lnTo>
                <a:lnTo>
                  <a:pt x="4" y="198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" name="Freeform 26"/>
          <p:cNvSpPr>
            <a:spLocks/>
          </p:cNvSpPr>
          <p:nvPr/>
        </p:nvSpPr>
        <p:spPr bwMode="gray">
          <a:xfrm>
            <a:off x="95250" y="6491288"/>
            <a:ext cx="8975725" cy="279400"/>
          </a:xfrm>
          <a:custGeom>
            <a:avLst/>
            <a:gdLst>
              <a:gd name="T0" fmla="*/ 0 w 5650"/>
              <a:gd name="T1" fmla="*/ 176 h 176"/>
              <a:gd name="T2" fmla="*/ 5650 w 5650"/>
              <a:gd name="T3" fmla="*/ 169 h 176"/>
              <a:gd name="T4" fmla="*/ 5646 w 5650"/>
              <a:gd name="T5" fmla="*/ 95 h 176"/>
              <a:gd name="T6" fmla="*/ 1478 w 5650"/>
              <a:gd name="T7" fmla="*/ 95 h 176"/>
              <a:gd name="T8" fmla="*/ 1317 w 5650"/>
              <a:gd name="T9" fmla="*/ 3 h 176"/>
              <a:gd name="T10" fmla="*/ 0 w 5650"/>
              <a:gd name="T11" fmla="*/ 0 h 176"/>
              <a:gd name="T12" fmla="*/ 0 w 5650"/>
              <a:gd name="T13" fmla="*/ 176 h 17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650" h="176">
                <a:moveTo>
                  <a:pt x="0" y="176"/>
                </a:moveTo>
                <a:lnTo>
                  <a:pt x="5650" y="169"/>
                </a:lnTo>
                <a:lnTo>
                  <a:pt x="5646" y="95"/>
                </a:lnTo>
                <a:lnTo>
                  <a:pt x="1478" y="95"/>
                </a:lnTo>
                <a:lnTo>
                  <a:pt x="1317" y="3"/>
                </a:lnTo>
                <a:lnTo>
                  <a:pt x="0" y="0"/>
                </a:lnTo>
                <a:lnTo>
                  <a:pt x="0" y="17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" name="Freeform 27" descr="Dark upward diagonal"/>
          <p:cNvSpPr>
            <a:spLocks/>
          </p:cNvSpPr>
          <p:nvPr/>
        </p:nvSpPr>
        <p:spPr bwMode="gray">
          <a:xfrm>
            <a:off x="96838" y="74613"/>
            <a:ext cx="8956675" cy="179387"/>
          </a:xfrm>
          <a:custGeom>
            <a:avLst/>
            <a:gdLst>
              <a:gd name="T0" fmla="*/ 0 w 5639"/>
              <a:gd name="T1" fmla="*/ 0 h 113"/>
              <a:gd name="T2" fmla="*/ 5582 w 5639"/>
              <a:gd name="T3" fmla="*/ 0 h 113"/>
              <a:gd name="T4" fmla="*/ 5639 w 5639"/>
              <a:gd name="T5" fmla="*/ 45 h 113"/>
              <a:gd name="T6" fmla="*/ 5636 w 5639"/>
              <a:gd name="T7" fmla="*/ 113 h 113"/>
              <a:gd name="T8" fmla="*/ 0 w 5639"/>
              <a:gd name="T9" fmla="*/ 113 h 113"/>
              <a:gd name="T10" fmla="*/ 0 w 5639"/>
              <a:gd name="T11" fmla="*/ 0 h 11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639" h="113">
                <a:moveTo>
                  <a:pt x="0" y="0"/>
                </a:moveTo>
                <a:lnTo>
                  <a:pt x="5582" y="0"/>
                </a:lnTo>
                <a:cubicBezTo>
                  <a:pt x="5630" y="3"/>
                  <a:pt x="5639" y="45"/>
                  <a:pt x="5639" y="45"/>
                </a:cubicBezTo>
                <a:lnTo>
                  <a:pt x="5636" y="113"/>
                </a:lnTo>
                <a:lnTo>
                  <a:pt x="0" y="113"/>
                </a:lnTo>
                <a:lnTo>
                  <a:pt x="0" y="0"/>
                </a:lnTo>
                <a:close/>
              </a:path>
            </a:pathLst>
          </a:custGeom>
          <a:pattFill prst="dkUpDiag">
            <a:fgClr>
              <a:schemeClr val="accent1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" name="Freeform 28"/>
          <p:cNvSpPr>
            <a:spLocks/>
          </p:cNvSpPr>
          <p:nvPr/>
        </p:nvSpPr>
        <p:spPr bwMode="gray">
          <a:xfrm>
            <a:off x="92075" y="307975"/>
            <a:ext cx="8955088" cy="938213"/>
          </a:xfrm>
          <a:custGeom>
            <a:avLst/>
            <a:gdLst>
              <a:gd name="T0" fmla="*/ 5446 w 5446"/>
              <a:gd name="T1" fmla="*/ 0 h 531"/>
              <a:gd name="T2" fmla="*/ 0 w 5446"/>
              <a:gd name="T3" fmla="*/ 0 h 531"/>
              <a:gd name="T4" fmla="*/ 2 w 5446"/>
              <a:gd name="T5" fmla="*/ 470 h 531"/>
              <a:gd name="T6" fmla="*/ 4078 w 5446"/>
              <a:gd name="T7" fmla="*/ 474 h 531"/>
              <a:gd name="T8" fmla="*/ 4178 w 5446"/>
              <a:gd name="T9" fmla="*/ 527 h 531"/>
              <a:gd name="T10" fmla="*/ 5446 w 5446"/>
              <a:gd name="T11" fmla="*/ 531 h 531"/>
              <a:gd name="T12" fmla="*/ 5446 w 5446"/>
              <a:gd name="T13" fmla="*/ 0 h 5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53" name="Freeform 29"/>
          <p:cNvSpPr>
            <a:spLocks/>
          </p:cNvSpPr>
          <p:nvPr/>
        </p:nvSpPr>
        <p:spPr bwMode="gray">
          <a:xfrm>
            <a:off x="92075" y="306388"/>
            <a:ext cx="8955088" cy="836612"/>
          </a:xfrm>
          <a:custGeom>
            <a:avLst/>
            <a:gdLst/>
            <a:ahLst/>
            <a:cxnLst>
              <a:cxn ang="0">
                <a:pos x="5446" y="0"/>
              </a:cxn>
              <a:cxn ang="0">
                <a:pos x="0" y="0"/>
              </a:cxn>
              <a:cxn ang="0">
                <a:pos x="2" y="470"/>
              </a:cxn>
              <a:cxn ang="0">
                <a:pos x="4078" y="474"/>
              </a:cxn>
              <a:cxn ang="0">
                <a:pos x="4178" y="527"/>
              </a:cxn>
              <a:cxn ang="0">
                <a:pos x="5446" y="531"/>
              </a:cxn>
              <a:cxn ang="0">
                <a:pos x="5446" y="0"/>
              </a:cxn>
            </a:cxnLst>
            <a:rect l="0" t="0" r="r" b="b"/>
            <a:pathLst>
              <a:path w="5446" h="531">
                <a:moveTo>
                  <a:pt x="5446" y="0"/>
                </a:moveTo>
                <a:lnTo>
                  <a:pt x="0" y="0"/>
                </a:lnTo>
                <a:lnTo>
                  <a:pt x="2" y="470"/>
                </a:lnTo>
                <a:lnTo>
                  <a:pt x="4078" y="474"/>
                </a:lnTo>
                <a:lnTo>
                  <a:pt x="4178" y="527"/>
                </a:lnTo>
                <a:lnTo>
                  <a:pt x="5446" y="531"/>
                </a:lnTo>
                <a:lnTo>
                  <a:pt x="5446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tint val="66667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ru-RU"/>
          </a:p>
        </p:txBody>
      </p:sp>
      <p:sp>
        <p:nvSpPr>
          <p:cNvPr id="1032" name="Rectangle 32"/>
          <p:cNvSpPr>
            <a:spLocks noChangeArrowheads="1"/>
          </p:cNvSpPr>
          <p:nvPr/>
        </p:nvSpPr>
        <p:spPr bwMode="gray">
          <a:xfrm flipV="1">
            <a:off x="95250" y="6723063"/>
            <a:ext cx="8977313" cy="555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1033" name="Freeform 35"/>
          <p:cNvSpPr>
            <a:spLocks/>
          </p:cNvSpPr>
          <p:nvPr/>
        </p:nvSpPr>
        <p:spPr bwMode="gray">
          <a:xfrm>
            <a:off x="6896100" y="1047750"/>
            <a:ext cx="2155825" cy="52388"/>
          </a:xfrm>
          <a:custGeom>
            <a:avLst/>
            <a:gdLst>
              <a:gd name="T0" fmla="*/ 0 w 1358"/>
              <a:gd name="T1" fmla="*/ 2 h 33"/>
              <a:gd name="T2" fmla="*/ 1358 w 1358"/>
              <a:gd name="T3" fmla="*/ 0 h 33"/>
              <a:gd name="T4" fmla="*/ 1356 w 1358"/>
              <a:gd name="T5" fmla="*/ 32 h 33"/>
              <a:gd name="T6" fmla="*/ 60 w 1358"/>
              <a:gd name="T7" fmla="*/ 33 h 33"/>
              <a:gd name="T8" fmla="*/ 0 w 1358"/>
              <a:gd name="T9" fmla="*/ 2 h 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58" h="33">
                <a:moveTo>
                  <a:pt x="0" y="2"/>
                </a:moveTo>
                <a:lnTo>
                  <a:pt x="1358" y="0"/>
                </a:lnTo>
                <a:lnTo>
                  <a:pt x="1356" y="32"/>
                </a:lnTo>
                <a:lnTo>
                  <a:pt x="60" y="33"/>
                </a:lnTo>
                <a:lnTo>
                  <a:pt x="0" y="2"/>
                </a:lnTo>
                <a:close/>
              </a:path>
            </a:pathLst>
          </a:custGeom>
          <a:solidFill>
            <a:srgbClr val="FFFFFF">
              <a:alpha val="3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38125"/>
            <a:ext cx="7643813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35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395288" y="1268413"/>
            <a:ext cx="8507412" cy="490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179388" y="6381750"/>
            <a:ext cx="171291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563938" y="6308725"/>
            <a:ext cx="23114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7116763" y="6323013"/>
            <a:ext cx="161607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D118775C-C17D-4E6E-8428-B2045889B9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9" name="Picture 39" descr="2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812088" y="333375"/>
            <a:ext cx="1150937" cy="769938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6" Type="http://schemas.microsoft.com/office/2007/relationships/diagramDrawing" Target="../diagrams/drawing5.xml"/><Relationship Id="rId117" Type="http://schemas.openxmlformats.org/officeDocument/2006/relationships/diagramData" Target="../diagrams/data24.xml"/><Relationship Id="rId21" Type="http://schemas.microsoft.com/office/2007/relationships/diagramDrawing" Target="../diagrams/drawing4.xml"/><Relationship Id="rId42" Type="http://schemas.openxmlformats.org/officeDocument/2006/relationships/diagramData" Target="../diagrams/data9.xml"/><Relationship Id="rId47" Type="http://schemas.openxmlformats.org/officeDocument/2006/relationships/diagramData" Target="../diagrams/data10.xml"/><Relationship Id="rId63" Type="http://schemas.openxmlformats.org/officeDocument/2006/relationships/diagramLayout" Target="../diagrams/layout13.xml"/><Relationship Id="rId68" Type="http://schemas.openxmlformats.org/officeDocument/2006/relationships/diagramLayout" Target="../diagrams/layout14.xml"/><Relationship Id="rId84" Type="http://schemas.openxmlformats.org/officeDocument/2006/relationships/diagramQuickStyle" Target="../diagrams/quickStyle17.xml"/><Relationship Id="rId89" Type="http://schemas.openxmlformats.org/officeDocument/2006/relationships/diagramQuickStyle" Target="../diagrams/quickStyle18.xml"/><Relationship Id="rId112" Type="http://schemas.openxmlformats.org/officeDocument/2006/relationships/diagramData" Target="../diagrams/data23.xml"/><Relationship Id="rId133" Type="http://schemas.openxmlformats.org/officeDocument/2006/relationships/diagramLayout" Target="../diagrams/layout27.xml"/><Relationship Id="rId138" Type="http://schemas.openxmlformats.org/officeDocument/2006/relationships/diagramLayout" Target="../diagrams/layout28.xml"/><Relationship Id="rId16" Type="http://schemas.microsoft.com/office/2007/relationships/diagramDrawing" Target="../diagrams/drawing3.xml"/><Relationship Id="rId107" Type="http://schemas.openxmlformats.org/officeDocument/2006/relationships/diagramData" Target="../diagrams/data22.xml"/><Relationship Id="rId11" Type="http://schemas.microsoft.com/office/2007/relationships/diagramDrawing" Target="../diagrams/drawing2.xml"/><Relationship Id="rId32" Type="http://schemas.openxmlformats.org/officeDocument/2006/relationships/diagramData" Target="../diagrams/data7.xml"/><Relationship Id="rId37" Type="http://schemas.openxmlformats.org/officeDocument/2006/relationships/diagramData" Target="../diagrams/data8.xml"/><Relationship Id="rId53" Type="http://schemas.openxmlformats.org/officeDocument/2006/relationships/diagramLayout" Target="../diagrams/layout11.xml"/><Relationship Id="rId58" Type="http://schemas.openxmlformats.org/officeDocument/2006/relationships/diagramLayout" Target="../diagrams/layout12.xml"/><Relationship Id="rId74" Type="http://schemas.openxmlformats.org/officeDocument/2006/relationships/diagramQuickStyle" Target="../diagrams/quickStyle15.xml"/><Relationship Id="rId79" Type="http://schemas.openxmlformats.org/officeDocument/2006/relationships/diagramQuickStyle" Target="../diagrams/quickStyle16.xml"/><Relationship Id="rId102" Type="http://schemas.openxmlformats.org/officeDocument/2006/relationships/diagramData" Target="../diagrams/data21.xml"/><Relationship Id="rId123" Type="http://schemas.openxmlformats.org/officeDocument/2006/relationships/diagramLayout" Target="../diagrams/layout25.xml"/><Relationship Id="rId128" Type="http://schemas.openxmlformats.org/officeDocument/2006/relationships/diagramLayout" Target="../diagrams/layout26.xml"/><Relationship Id="rId5" Type="http://schemas.openxmlformats.org/officeDocument/2006/relationships/diagramColors" Target="../diagrams/colors1.xml"/><Relationship Id="rId90" Type="http://schemas.openxmlformats.org/officeDocument/2006/relationships/diagramColors" Target="../diagrams/colors18.xml"/><Relationship Id="rId95" Type="http://schemas.openxmlformats.org/officeDocument/2006/relationships/diagramColors" Target="../diagrams/colors19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43" Type="http://schemas.openxmlformats.org/officeDocument/2006/relationships/diagramLayout" Target="../diagrams/layout9.xml"/><Relationship Id="rId48" Type="http://schemas.openxmlformats.org/officeDocument/2006/relationships/diagramLayout" Target="../diagrams/layout10.xml"/><Relationship Id="rId64" Type="http://schemas.openxmlformats.org/officeDocument/2006/relationships/diagramQuickStyle" Target="../diagrams/quickStyle13.xml"/><Relationship Id="rId69" Type="http://schemas.openxmlformats.org/officeDocument/2006/relationships/diagramQuickStyle" Target="../diagrams/quickStyle14.xml"/><Relationship Id="rId113" Type="http://schemas.openxmlformats.org/officeDocument/2006/relationships/diagramLayout" Target="../diagrams/layout23.xml"/><Relationship Id="rId118" Type="http://schemas.openxmlformats.org/officeDocument/2006/relationships/diagramLayout" Target="../diagrams/layout24.xml"/><Relationship Id="rId134" Type="http://schemas.openxmlformats.org/officeDocument/2006/relationships/diagramQuickStyle" Target="../diagrams/quickStyle27.xml"/><Relationship Id="rId139" Type="http://schemas.openxmlformats.org/officeDocument/2006/relationships/diagramQuickStyle" Target="../diagrams/quickStyle28.xml"/><Relationship Id="rId8" Type="http://schemas.openxmlformats.org/officeDocument/2006/relationships/diagramLayout" Target="../diagrams/layout2.xml"/><Relationship Id="rId51" Type="http://schemas.microsoft.com/office/2007/relationships/diagramDrawing" Target="../diagrams/drawing10.xml"/><Relationship Id="rId72" Type="http://schemas.openxmlformats.org/officeDocument/2006/relationships/diagramData" Target="../diagrams/data15.xml"/><Relationship Id="rId80" Type="http://schemas.openxmlformats.org/officeDocument/2006/relationships/diagramColors" Target="../diagrams/colors16.xml"/><Relationship Id="rId85" Type="http://schemas.openxmlformats.org/officeDocument/2006/relationships/diagramColors" Target="../diagrams/colors17.xml"/><Relationship Id="rId93" Type="http://schemas.openxmlformats.org/officeDocument/2006/relationships/diagramLayout" Target="../diagrams/layout19.xml"/><Relationship Id="rId98" Type="http://schemas.openxmlformats.org/officeDocument/2006/relationships/diagramLayout" Target="../diagrams/layout20.xml"/><Relationship Id="rId121" Type="http://schemas.microsoft.com/office/2007/relationships/diagramDrawing" Target="../diagrams/drawing24.xml"/><Relationship Id="rId3" Type="http://schemas.openxmlformats.org/officeDocument/2006/relationships/diagramLayout" Target="../diagrams/layout1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33" Type="http://schemas.openxmlformats.org/officeDocument/2006/relationships/diagramLayout" Target="../diagrams/layout7.xml"/><Relationship Id="rId38" Type="http://schemas.openxmlformats.org/officeDocument/2006/relationships/diagramLayout" Target="../diagrams/layout8.xml"/><Relationship Id="rId46" Type="http://schemas.microsoft.com/office/2007/relationships/diagramDrawing" Target="../diagrams/drawing9.xml"/><Relationship Id="rId59" Type="http://schemas.openxmlformats.org/officeDocument/2006/relationships/diagramQuickStyle" Target="../diagrams/quickStyle12.xml"/><Relationship Id="rId67" Type="http://schemas.openxmlformats.org/officeDocument/2006/relationships/diagramData" Target="../diagrams/data14.xml"/><Relationship Id="rId103" Type="http://schemas.openxmlformats.org/officeDocument/2006/relationships/diagramLayout" Target="../diagrams/layout21.xml"/><Relationship Id="rId108" Type="http://schemas.openxmlformats.org/officeDocument/2006/relationships/diagramLayout" Target="../diagrams/layout22.xml"/><Relationship Id="rId116" Type="http://schemas.microsoft.com/office/2007/relationships/diagramDrawing" Target="../diagrams/drawing23.xml"/><Relationship Id="rId124" Type="http://schemas.openxmlformats.org/officeDocument/2006/relationships/diagramQuickStyle" Target="../diagrams/quickStyle25.xml"/><Relationship Id="rId129" Type="http://schemas.openxmlformats.org/officeDocument/2006/relationships/diagramQuickStyle" Target="../diagrams/quickStyle26.xml"/><Relationship Id="rId137" Type="http://schemas.openxmlformats.org/officeDocument/2006/relationships/diagramData" Target="../diagrams/data28.xml"/><Relationship Id="rId20" Type="http://schemas.openxmlformats.org/officeDocument/2006/relationships/diagramColors" Target="../diagrams/colors4.xml"/><Relationship Id="rId41" Type="http://schemas.microsoft.com/office/2007/relationships/diagramDrawing" Target="../diagrams/drawing8.xml"/><Relationship Id="rId54" Type="http://schemas.openxmlformats.org/officeDocument/2006/relationships/diagramQuickStyle" Target="../diagrams/quickStyle11.xml"/><Relationship Id="rId62" Type="http://schemas.openxmlformats.org/officeDocument/2006/relationships/diagramData" Target="../diagrams/data13.xml"/><Relationship Id="rId70" Type="http://schemas.openxmlformats.org/officeDocument/2006/relationships/diagramColors" Target="../diagrams/colors14.xml"/><Relationship Id="rId75" Type="http://schemas.openxmlformats.org/officeDocument/2006/relationships/diagramColors" Target="../diagrams/colors15.xml"/><Relationship Id="rId83" Type="http://schemas.openxmlformats.org/officeDocument/2006/relationships/diagramLayout" Target="../diagrams/layout17.xml"/><Relationship Id="rId88" Type="http://schemas.openxmlformats.org/officeDocument/2006/relationships/diagramLayout" Target="../diagrams/layout18.xml"/><Relationship Id="rId91" Type="http://schemas.microsoft.com/office/2007/relationships/diagramDrawing" Target="../diagrams/drawing18.xml"/><Relationship Id="rId96" Type="http://schemas.microsoft.com/office/2007/relationships/diagramDrawing" Target="../diagrams/drawing19.xml"/><Relationship Id="rId111" Type="http://schemas.microsoft.com/office/2007/relationships/diagramDrawing" Target="../diagrams/drawing22.xml"/><Relationship Id="rId132" Type="http://schemas.openxmlformats.org/officeDocument/2006/relationships/diagramData" Target="../diagrams/data27.xml"/><Relationship Id="rId140" Type="http://schemas.openxmlformats.org/officeDocument/2006/relationships/diagramColors" Target="../diagrams/colors2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36" Type="http://schemas.microsoft.com/office/2007/relationships/diagramDrawing" Target="../diagrams/drawing7.xml"/><Relationship Id="rId49" Type="http://schemas.openxmlformats.org/officeDocument/2006/relationships/diagramQuickStyle" Target="../diagrams/quickStyle10.xml"/><Relationship Id="rId57" Type="http://schemas.openxmlformats.org/officeDocument/2006/relationships/diagramData" Target="../diagrams/data12.xml"/><Relationship Id="rId106" Type="http://schemas.microsoft.com/office/2007/relationships/diagramDrawing" Target="../diagrams/drawing21.xml"/><Relationship Id="rId114" Type="http://schemas.openxmlformats.org/officeDocument/2006/relationships/diagramQuickStyle" Target="../diagrams/quickStyle23.xml"/><Relationship Id="rId119" Type="http://schemas.openxmlformats.org/officeDocument/2006/relationships/diagramQuickStyle" Target="../diagrams/quickStyle24.xml"/><Relationship Id="rId127" Type="http://schemas.openxmlformats.org/officeDocument/2006/relationships/diagramData" Target="../diagrams/data26.xml"/><Relationship Id="rId10" Type="http://schemas.openxmlformats.org/officeDocument/2006/relationships/diagramColors" Target="../diagrams/colors2.xml"/><Relationship Id="rId31" Type="http://schemas.microsoft.com/office/2007/relationships/diagramDrawing" Target="../diagrams/drawing6.xml"/><Relationship Id="rId44" Type="http://schemas.openxmlformats.org/officeDocument/2006/relationships/diagramQuickStyle" Target="../diagrams/quickStyle9.xml"/><Relationship Id="rId52" Type="http://schemas.openxmlformats.org/officeDocument/2006/relationships/diagramData" Target="../diagrams/data11.xml"/><Relationship Id="rId60" Type="http://schemas.openxmlformats.org/officeDocument/2006/relationships/diagramColors" Target="../diagrams/colors12.xml"/><Relationship Id="rId65" Type="http://schemas.openxmlformats.org/officeDocument/2006/relationships/diagramColors" Target="../diagrams/colors13.xml"/><Relationship Id="rId73" Type="http://schemas.openxmlformats.org/officeDocument/2006/relationships/diagramLayout" Target="../diagrams/layout15.xml"/><Relationship Id="rId78" Type="http://schemas.openxmlformats.org/officeDocument/2006/relationships/diagramLayout" Target="../diagrams/layout16.xml"/><Relationship Id="rId81" Type="http://schemas.microsoft.com/office/2007/relationships/diagramDrawing" Target="../diagrams/drawing16.xml"/><Relationship Id="rId86" Type="http://schemas.microsoft.com/office/2007/relationships/diagramDrawing" Target="../diagrams/drawing17.xml"/><Relationship Id="rId94" Type="http://schemas.openxmlformats.org/officeDocument/2006/relationships/diagramQuickStyle" Target="../diagrams/quickStyle19.xml"/><Relationship Id="rId99" Type="http://schemas.openxmlformats.org/officeDocument/2006/relationships/diagramQuickStyle" Target="../diagrams/quickStyle20.xml"/><Relationship Id="rId101" Type="http://schemas.microsoft.com/office/2007/relationships/diagramDrawing" Target="../diagrams/drawing20.xml"/><Relationship Id="rId122" Type="http://schemas.openxmlformats.org/officeDocument/2006/relationships/diagramData" Target="../diagrams/data25.xml"/><Relationship Id="rId130" Type="http://schemas.openxmlformats.org/officeDocument/2006/relationships/diagramColors" Target="../diagrams/colors26.xml"/><Relationship Id="rId135" Type="http://schemas.openxmlformats.org/officeDocument/2006/relationships/diagramColors" Target="../diagrams/colors27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9" Type="http://schemas.openxmlformats.org/officeDocument/2006/relationships/diagramQuickStyle" Target="../diagrams/quickStyle8.xml"/><Relationship Id="rId109" Type="http://schemas.openxmlformats.org/officeDocument/2006/relationships/diagramQuickStyle" Target="../diagrams/quickStyle22.xml"/><Relationship Id="rId34" Type="http://schemas.openxmlformats.org/officeDocument/2006/relationships/diagramQuickStyle" Target="../diagrams/quickStyle7.xml"/><Relationship Id="rId50" Type="http://schemas.openxmlformats.org/officeDocument/2006/relationships/diagramColors" Target="../diagrams/colors10.xml"/><Relationship Id="rId55" Type="http://schemas.openxmlformats.org/officeDocument/2006/relationships/diagramColors" Target="../diagrams/colors11.xml"/><Relationship Id="rId76" Type="http://schemas.microsoft.com/office/2007/relationships/diagramDrawing" Target="../diagrams/drawing15.xml"/><Relationship Id="rId97" Type="http://schemas.openxmlformats.org/officeDocument/2006/relationships/diagramData" Target="../diagrams/data20.xml"/><Relationship Id="rId104" Type="http://schemas.openxmlformats.org/officeDocument/2006/relationships/diagramQuickStyle" Target="../diagrams/quickStyle21.xml"/><Relationship Id="rId120" Type="http://schemas.openxmlformats.org/officeDocument/2006/relationships/diagramColors" Target="../diagrams/colors24.xml"/><Relationship Id="rId125" Type="http://schemas.openxmlformats.org/officeDocument/2006/relationships/diagramColors" Target="../diagrams/colors25.xml"/><Relationship Id="rId141" Type="http://schemas.microsoft.com/office/2007/relationships/diagramDrawing" Target="../diagrams/drawing28.xml"/><Relationship Id="rId7" Type="http://schemas.openxmlformats.org/officeDocument/2006/relationships/diagramData" Target="../diagrams/data2.xml"/><Relationship Id="rId71" Type="http://schemas.microsoft.com/office/2007/relationships/diagramDrawing" Target="../diagrams/drawing14.xml"/><Relationship Id="rId92" Type="http://schemas.openxmlformats.org/officeDocument/2006/relationships/diagramData" Target="../diagrams/data19.xml"/><Relationship Id="rId2" Type="http://schemas.openxmlformats.org/officeDocument/2006/relationships/diagramData" Target="../diagrams/data1.xml"/><Relationship Id="rId29" Type="http://schemas.openxmlformats.org/officeDocument/2006/relationships/diagramQuickStyle" Target="../diagrams/quickStyle6.xml"/><Relationship Id="rId24" Type="http://schemas.openxmlformats.org/officeDocument/2006/relationships/diagramQuickStyle" Target="../diagrams/quickStyle5.xml"/><Relationship Id="rId40" Type="http://schemas.openxmlformats.org/officeDocument/2006/relationships/diagramColors" Target="../diagrams/colors8.xml"/><Relationship Id="rId45" Type="http://schemas.openxmlformats.org/officeDocument/2006/relationships/diagramColors" Target="../diagrams/colors9.xml"/><Relationship Id="rId66" Type="http://schemas.microsoft.com/office/2007/relationships/diagramDrawing" Target="../diagrams/drawing13.xml"/><Relationship Id="rId87" Type="http://schemas.openxmlformats.org/officeDocument/2006/relationships/diagramData" Target="../diagrams/data18.xml"/><Relationship Id="rId110" Type="http://schemas.openxmlformats.org/officeDocument/2006/relationships/diagramColors" Target="../diagrams/colors22.xml"/><Relationship Id="rId115" Type="http://schemas.openxmlformats.org/officeDocument/2006/relationships/diagramColors" Target="../diagrams/colors23.xml"/><Relationship Id="rId131" Type="http://schemas.microsoft.com/office/2007/relationships/diagramDrawing" Target="../diagrams/drawing26.xml"/><Relationship Id="rId136" Type="http://schemas.microsoft.com/office/2007/relationships/diagramDrawing" Target="../diagrams/drawing27.xml"/><Relationship Id="rId61" Type="http://schemas.microsoft.com/office/2007/relationships/diagramDrawing" Target="../diagrams/drawing12.xml"/><Relationship Id="rId82" Type="http://schemas.openxmlformats.org/officeDocument/2006/relationships/diagramData" Target="../diagrams/data17.xml"/><Relationship Id="rId19" Type="http://schemas.openxmlformats.org/officeDocument/2006/relationships/diagramQuickStyle" Target="../diagrams/quickStyle4.xml"/><Relationship Id="rId14" Type="http://schemas.openxmlformats.org/officeDocument/2006/relationships/diagramQuickStyle" Target="../diagrams/quickStyle3.xml"/><Relationship Id="rId30" Type="http://schemas.openxmlformats.org/officeDocument/2006/relationships/diagramColors" Target="../diagrams/colors6.xml"/><Relationship Id="rId35" Type="http://schemas.openxmlformats.org/officeDocument/2006/relationships/diagramColors" Target="../diagrams/colors7.xml"/><Relationship Id="rId56" Type="http://schemas.microsoft.com/office/2007/relationships/diagramDrawing" Target="../diagrams/drawing11.xml"/><Relationship Id="rId77" Type="http://schemas.openxmlformats.org/officeDocument/2006/relationships/diagramData" Target="../diagrams/data16.xml"/><Relationship Id="rId100" Type="http://schemas.openxmlformats.org/officeDocument/2006/relationships/diagramColors" Target="../diagrams/colors20.xml"/><Relationship Id="rId105" Type="http://schemas.openxmlformats.org/officeDocument/2006/relationships/diagramColors" Target="../diagrams/colors21.xml"/><Relationship Id="rId126" Type="http://schemas.microsoft.com/office/2007/relationships/diagramDrawing" Target="../diagrams/drawing25.xml"/></Relationships>
</file>

<file path=ppt/slides/_rels/slide25.xml.rels><?xml version="1.0" encoding="UTF-8" standalone="yes"?>
<Relationships xmlns="http://schemas.openxmlformats.org/package/2006/relationships"><Relationship Id="rId26" Type="http://schemas.openxmlformats.org/officeDocument/2006/relationships/diagramColors" Target="../diagrams/colors33.xml"/><Relationship Id="rId117" Type="http://schemas.microsoft.com/office/2007/relationships/diagramDrawing" Target="../diagrams/drawing51.xml"/><Relationship Id="rId21" Type="http://schemas.openxmlformats.org/officeDocument/2006/relationships/diagramColors" Target="../diagrams/colors32.xml"/><Relationship Id="rId42" Type="http://schemas.microsoft.com/office/2007/relationships/diagramDrawing" Target="../diagrams/drawing36.xml"/><Relationship Id="rId47" Type="http://schemas.microsoft.com/office/2007/relationships/diagramDrawing" Target="../diagrams/drawing37.xml"/><Relationship Id="rId63" Type="http://schemas.openxmlformats.org/officeDocument/2006/relationships/diagramData" Target="../diagrams/data41.xml"/><Relationship Id="rId68" Type="http://schemas.openxmlformats.org/officeDocument/2006/relationships/diagramData" Target="../diagrams/data42.xml"/><Relationship Id="rId84" Type="http://schemas.openxmlformats.org/officeDocument/2006/relationships/diagramLayout" Target="../diagrams/layout45.xml"/><Relationship Id="rId89" Type="http://schemas.openxmlformats.org/officeDocument/2006/relationships/diagramLayout" Target="../diagrams/layout46.xml"/><Relationship Id="rId112" Type="http://schemas.microsoft.com/office/2007/relationships/diagramDrawing" Target="../diagrams/drawing50.xml"/><Relationship Id="rId133" Type="http://schemas.openxmlformats.org/officeDocument/2006/relationships/diagramData" Target="../diagrams/data55.xml"/><Relationship Id="rId16" Type="http://schemas.openxmlformats.org/officeDocument/2006/relationships/diagramColors" Target="../diagrams/colors31.xml"/><Relationship Id="rId107" Type="http://schemas.microsoft.com/office/2007/relationships/diagramDrawing" Target="../diagrams/drawing49.xml"/><Relationship Id="rId11" Type="http://schemas.openxmlformats.org/officeDocument/2006/relationships/diagramColors" Target="../diagrams/colors30.xml"/><Relationship Id="rId32" Type="http://schemas.microsoft.com/office/2007/relationships/diagramDrawing" Target="../diagrams/drawing34.xml"/><Relationship Id="rId37" Type="http://schemas.microsoft.com/office/2007/relationships/diagramDrawing" Target="../diagrams/drawing35.xml"/><Relationship Id="rId53" Type="http://schemas.openxmlformats.org/officeDocument/2006/relationships/diagramData" Target="../diagrams/data39.xml"/><Relationship Id="rId58" Type="http://schemas.openxmlformats.org/officeDocument/2006/relationships/diagramData" Target="../diagrams/data40.xml"/><Relationship Id="rId74" Type="http://schemas.openxmlformats.org/officeDocument/2006/relationships/diagramLayout" Target="../diagrams/layout43.xml"/><Relationship Id="rId79" Type="http://schemas.openxmlformats.org/officeDocument/2006/relationships/diagramLayout" Target="../diagrams/layout44.xml"/><Relationship Id="rId102" Type="http://schemas.microsoft.com/office/2007/relationships/diagramDrawing" Target="../diagrams/drawing48.xml"/><Relationship Id="rId123" Type="http://schemas.openxmlformats.org/officeDocument/2006/relationships/diagramData" Target="../diagrams/data53.xml"/><Relationship Id="rId128" Type="http://schemas.openxmlformats.org/officeDocument/2006/relationships/diagramData" Target="../diagrams/data54.xml"/><Relationship Id="rId5" Type="http://schemas.openxmlformats.org/officeDocument/2006/relationships/diagramQuickStyle" Target="../diagrams/quickStyle29.xml"/><Relationship Id="rId90" Type="http://schemas.openxmlformats.org/officeDocument/2006/relationships/diagramQuickStyle" Target="../diagrams/quickStyle46.xml"/><Relationship Id="rId95" Type="http://schemas.openxmlformats.org/officeDocument/2006/relationships/diagramQuickStyle" Target="../diagrams/quickStyle47.xml"/><Relationship Id="rId14" Type="http://schemas.openxmlformats.org/officeDocument/2006/relationships/diagramLayout" Target="../diagrams/layout31.xml"/><Relationship Id="rId22" Type="http://schemas.microsoft.com/office/2007/relationships/diagramDrawing" Target="../diagrams/drawing32.xml"/><Relationship Id="rId27" Type="http://schemas.microsoft.com/office/2007/relationships/diagramDrawing" Target="../diagrams/drawing33.xml"/><Relationship Id="rId30" Type="http://schemas.openxmlformats.org/officeDocument/2006/relationships/diagramQuickStyle" Target="../diagrams/quickStyle34.xml"/><Relationship Id="rId35" Type="http://schemas.openxmlformats.org/officeDocument/2006/relationships/diagramQuickStyle" Target="../diagrams/quickStyle35.xml"/><Relationship Id="rId43" Type="http://schemas.openxmlformats.org/officeDocument/2006/relationships/diagramData" Target="../diagrams/data37.xml"/><Relationship Id="rId48" Type="http://schemas.openxmlformats.org/officeDocument/2006/relationships/diagramData" Target="../diagrams/data38.xml"/><Relationship Id="rId56" Type="http://schemas.openxmlformats.org/officeDocument/2006/relationships/diagramColors" Target="../diagrams/colors39.xml"/><Relationship Id="rId64" Type="http://schemas.openxmlformats.org/officeDocument/2006/relationships/diagramLayout" Target="../diagrams/layout41.xml"/><Relationship Id="rId69" Type="http://schemas.openxmlformats.org/officeDocument/2006/relationships/diagramLayout" Target="../diagrams/layout42.xml"/><Relationship Id="rId77" Type="http://schemas.microsoft.com/office/2007/relationships/diagramDrawing" Target="../diagrams/drawing43.xml"/><Relationship Id="rId100" Type="http://schemas.openxmlformats.org/officeDocument/2006/relationships/diagramQuickStyle" Target="../diagrams/quickStyle48.xml"/><Relationship Id="rId105" Type="http://schemas.openxmlformats.org/officeDocument/2006/relationships/diagramQuickStyle" Target="../diagrams/quickStyle49.xml"/><Relationship Id="rId113" Type="http://schemas.openxmlformats.org/officeDocument/2006/relationships/diagramData" Target="../diagrams/data51.xml"/><Relationship Id="rId118" Type="http://schemas.openxmlformats.org/officeDocument/2006/relationships/diagramData" Target="../diagrams/data52.xml"/><Relationship Id="rId126" Type="http://schemas.openxmlformats.org/officeDocument/2006/relationships/diagramColors" Target="../diagrams/colors53.xml"/><Relationship Id="rId134" Type="http://schemas.openxmlformats.org/officeDocument/2006/relationships/diagramLayout" Target="../diagrams/layout55.xml"/><Relationship Id="rId8" Type="http://schemas.openxmlformats.org/officeDocument/2006/relationships/diagramData" Target="../diagrams/data30.xml"/><Relationship Id="rId51" Type="http://schemas.openxmlformats.org/officeDocument/2006/relationships/diagramColors" Target="../diagrams/colors38.xml"/><Relationship Id="rId72" Type="http://schemas.microsoft.com/office/2007/relationships/diagramDrawing" Target="../diagrams/drawing42.xml"/><Relationship Id="rId80" Type="http://schemas.openxmlformats.org/officeDocument/2006/relationships/diagramQuickStyle" Target="../diagrams/quickStyle44.xml"/><Relationship Id="rId85" Type="http://schemas.openxmlformats.org/officeDocument/2006/relationships/diagramQuickStyle" Target="../diagrams/quickStyle45.xml"/><Relationship Id="rId93" Type="http://schemas.openxmlformats.org/officeDocument/2006/relationships/diagramData" Target="../diagrams/data47.xml"/><Relationship Id="rId98" Type="http://schemas.openxmlformats.org/officeDocument/2006/relationships/diagramData" Target="../diagrams/data48.xml"/><Relationship Id="rId121" Type="http://schemas.openxmlformats.org/officeDocument/2006/relationships/diagramColors" Target="../diagrams/colors52.xml"/><Relationship Id="rId3" Type="http://schemas.openxmlformats.org/officeDocument/2006/relationships/diagramData" Target="../diagrams/data29.xml"/><Relationship Id="rId12" Type="http://schemas.microsoft.com/office/2007/relationships/diagramDrawing" Target="../diagrams/drawing30.xml"/><Relationship Id="rId17" Type="http://schemas.microsoft.com/office/2007/relationships/diagramDrawing" Target="../diagrams/drawing31.xml"/><Relationship Id="rId25" Type="http://schemas.openxmlformats.org/officeDocument/2006/relationships/diagramQuickStyle" Target="../diagrams/quickStyle33.xml"/><Relationship Id="rId33" Type="http://schemas.openxmlformats.org/officeDocument/2006/relationships/diagramData" Target="../diagrams/data35.xml"/><Relationship Id="rId38" Type="http://schemas.openxmlformats.org/officeDocument/2006/relationships/diagramData" Target="../diagrams/data36.xml"/><Relationship Id="rId46" Type="http://schemas.openxmlformats.org/officeDocument/2006/relationships/diagramColors" Target="../diagrams/colors37.xml"/><Relationship Id="rId59" Type="http://schemas.openxmlformats.org/officeDocument/2006/relationships/diagramLayout" Target="../diagrams/layout40.xml"/><Relationship Id="rId67" Type="http://schemas.microsoft.com/office/2007/relationships/diagramDrawing" Target="../diagrams/drawing41.xml"/><Relationship Id="rId103" Type="http://schemas.openxmlformats.org/officeDocument/2006/relationships/diagramData" Target="../diagrams/data49.xml"/><Relationship Id="rId108" Type="http://schemas.openxmlformats.org/officeDocument/2006/relationships/diagramData" Target="../diagrams/data50.xml"/><Relationship Id="rId116" Type="http://schemas.openxmlformats.org/officeDocument/2006/relationships/diagramColors" Target="../diagrams/colors51.xml"/><Relationship Id="rId124" Type="http://schemas.openxmlformats.org/officeDocument/2006/relationships/diagramLayout" Target="../diagrams/layout53.xml"/><Relationship Id="rId129" Type="http://schemas.openxmlformats.org/officeDocument/2006/relationships/diagramLayout" Target="../diagrams/layout54.xml"/><Relationship Id="rId137" Type="http://schemas.microsoft.com/office/2007/relationships/diagramDrawing" Target="../diagrams/drawing55.xml"/><Relationship Id="rId20" Type="http://schemas.openxmlformats.org/officeDocument/2006/relationships/diagramQuickStyle" Target="../diagrams/quickStyle32.xml"/><Relationship Id="rId41" Type="http://schemas.openxmlformats.org/officeDocument/2006/relationships/diagramColors" Target="../diagrams/colors36.xml"/><Relationship Id="rId54" Type="http://schemas.openxmlformats.org/officeDocument/2006/relationships/diagramLayout" Target="../diagrams/layout39.xml"/><Relationship Id="rId62" Type="http://schemas.microsoft.com/office/2007/relationships/diagramDrawing" Target="../diagrams/drawing40.xml"/><Relationship Id="rId70" Type="http://schemas.openxmlformats.org/officeDocument/2006/relationships/diagramQuickStyle" Target="../diagrams/quickStyle42.xml"/><Relationship Id="rId75" Type="http://schemas.openxmlformats.org/officeDocument/2006/relationships/diagramQuickStyle" Target="../diagrams/quickStyle43.xml"/><Relationship Id="rId83" Type="http://schemas.openxmlformats.org/officeDocument/2006/relationships/diagramData" Target="../diagrams/data45.xml"/><Relationship Id="rId88" Type="http://schemas.openxmlformats.org/officeDocument/2006/relationships/diagramData" Target="../diagrams/data46.xml"/><Relationship Id="rId91" Type="http://schemas.openxmlformats.org/officeDocument/2006/relationships/diagramColors" Target="../diagrams/colors46.xml"/><Relationship Id="rId96" Type="http://schemas.openxmlformats.org/officeDocument/2006/relationships/diagramColors" Target="../diagrams/colors47.xml"/><Relationship Id="rId111" Type="http://schemas.openxmlformats.org/officeDocument/2006/relationships/diagramColors" Target="../diagrams/colors50.xml"/><Relationship Id="rId132" Type="http://schemas.microsoft.com/office/2007/relationships/diagramDrawing" Target="../diagrams/drawing5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9.xml"/><Relationship Id="rId15" Type="http://schemas.openxmlformats.org/officeDocument/2006/relationships/diagramQuickStyle" Target="../diagrams/quickStyle31.xml"/><Relationship Id="rId23" Type="http://schemas.openxmlformats.org/officeDocument/2006/relationships/diagramData" Target="../diagrams/data33.xml"/><Relationship Id="rId28" Type="http://schemas.openxmlformats.org/officeDocument/2006/relationships/diagramData" Target="../diagrams/data34.xml"/><Relationship Id="rId36" Type="http://schemas.openxmlformats.org/officeDocument/2006/relationships/diagramColors" Target="../diagrams/colors35.xml"/><Relationship Id="rId49" Type="http://schemas.openxmlformats.org/officeDocument/2006/relationships/diagramLayout" Target="../diagrams/layout38.xml"/><Relationship Id="rId57" Type="http://schemas.microsoft.com/office/2007/relationships/diagramDrawing" Target="../diagrams/drawing39.xml"/><Relationship Id="rId106" Type="http://schemas.openxmlformats.org/officeDocument/2006/relationships/diagramColors" Target="../diagrams/colors49.xml"/><Relationship Id="rId114" Type="http://schemas.openxmlformats.org/officeDocument/2006/relationships/diagramLayout" Target="../diagrams/layout51.xml"/><Relationship Id="rId119" Type="http://schemas.openxmlformats.org/officeDocument/2006/relationships/diagramLayout" Target="../diagrams/layout52.xml"/><Relationship Id="rId127" Type="http://schemas.microsoft.com/office/2007/relationships/diagramDrawing" Target="../diagrams/drawing53.xml"/><Relationship Id="rId10" Type="http://schemas.openxmlformats.org/officeDocument/2006/relationships/diagramQuickStyle" Target="../diagrams/quickStyle30.xml"/><Relationship Id="rId31" Type="http://schemas.openxmlformats.org/officeDocument/2006/relationships/diagramColors" Target="../diagrams/colors34.xml"/><Relationship Id="rId44" Type="http://schemas.openxmlformats.org/officeDocument/2006/relationships/diagramLayout" Target="../diagrams/layout37.xml"/><Relationship Id="rId52" Type="http://schemas.microsoft.com/office/2007/relationships/diagramDrawing" Target="../diagrams/drawing38.xml"/><Relationship Id="rId60" Type="http://schemas.openxmlformats.org/officeDocument/2006/relationships/diagramQuickStyle" Target="../diagrams/quickStyle40.xml"/><Relationship Id="rId65" Type="http://schemas.openxmlformats.org/officeDocument/2006/relationships/diagramQuickStyle" Target="../diagrams/quickStyle41.xml"/><Relationship Id="rId73" Type="http://schemas.openxmlformats.org/officeDocument/2006/relationships/diagramData" Target="../diagrams/data43.xml"/><Relationship Id="rId78" Type="http://schemas.openxmlformats.org/officeDocument/2006/relationships/diagramData" Target="../diagrams/data44.xml"/><Relationship Id="rId81" Type="http://schemas.openxmlformats.org/officeDocument/2006/relationships/diagramColors" Target="../diagrams/colors44.xml"/><Relationship Id="rId86" Type="http://schemas.openxmlformats.org/officeDocument/2006/relationships/diagramColors" Target="../diagrams/colors45.xml"/><Relationship Id="rId94" Type="http://schemas.openxmlformats.org/officeDocument/2006/relationships/diagramLayout" Target="../diagrams/layout47.xml"/><Relationship Id="rId99" Type="http://schemas.openxmlformats.org/officeDocument/2006/relationships/diagramLayout" Target="../diagrams/layout48.xml"/><Relationship Id="rId101" Type="http://schemas.openxmlformats.org/officeDocument/2006/relationships/diagramColors" Target="../diagrams/colors48.xml"/><Relationship Id="rId122" Type="http://schemas.microsoft.com/office/2007/relationships/diagramDrawing" Target="../diagrams/drawing52.xml"/><Relationship Id="rId130" Type="http://schemas.openxmlformats.org/officeDocument/2006/relationships/diagramQuickStyle" Target="../diagrams/quickStyle54.xml"/><Relationship Id="rId135" Type="http://schemas.openxmlformats.org/officeDocument/2006/relationships/diagramQuickStyle" Target="../diagrams/quickStyle55.xml"/><Relationship Id="rId4" Type="http://schemas.openxmlformats.org/officeDocument/2006/relationships/diagramLayout" Target="../diagrams/layout29.xml"/><Relationship Id="rId9" Type="http://schemas.openxmlformats.org/officeDocument/2006/relationships/diagramLayout" Target="../diagrams/layout30.xml"/><Relationship Id="rId13" Type="http://schemas.openxmlformats.org/officeDocument/2006/relationships/diagramData" Target="../diagrams/data31.xml"/><Relationship Id="rId18" Type="http://schemas.openxmlformats.org/officeDocument/2006/relationships/diagramData" Target="../diagrams/data32.xml"/><Relationship Id="rId39" Type="http://schemas.openxmlformats.org/officeDocument/2006/relationships/diagramLayout" Target="../diagrams/layout36.xml"/><Relationship Id="rId109" Type="http://schemas.openxmlformats.org/officeDocument/2006/relationships/diagramLayout" Target="../diagrams/layout50.xml"/><Relationship Id="rId34" Type="http://schemas.openxmlformats.org/officeDocument/2006/relationships/diagramLayout" Target="../diagrams/layout35.xml"/><Relationship Id="rId50" Type="http://schemas.openxmlformats.org/officeDocument/2006/relationships/diagramQuickStyle" Target="../diagrams/quickStyle38.xml"/><Relationship Id="rId55" Type="http://schemas.openxmlformats.org/officeDocument/2006/relationships/diagramQuickStyle" Target="../diagrams/quickStyle39.xml"/><Relationship Id="rId76" Type="http://schemas.openxmlformats.org/officeDocument/2006/relationships/diagramColors" Target="../diagrams/colors43.xml"/><Relationship Id="rId97" Type="http://schemas.microsoft.com/office/2007/relationships/diagramDrawing" Target="../diagrams/drawing47.xml"/><Relationship Id="rId104" Type="http://schemas.openxmlformats.org/officeDocument/2006/relationships/diagramLayout" Target="../diagrams/layout49.xml"/><Relationship Id="rId120" Type="http://schemas.openxmlformats.org/officeDocument/2006/relationships/diagramQuickStyle" Target="../diagrams/quickStyle52.xml"/><Relationship Id="rId125" Type="http://schemas.openxmlformats.org/officeDocument/2006/relationships/diagramQuickStyle" Target="../diagrams/quickStyle53.xml"/><Relationship Id="rId7" Type="http://schemas.microsoft.com/office/2007/relationships/diagramDrawing" Target="../diagrams/drawing29.xml"/><Relationship Id="rId71" Type="http://schemas.openxmlformats.org/officeDocument/2006/relationships/diagramColors" Target="../diagrams/colors42.xml"/><Relationship Id="rId92" Type="http://schemas.microsoft.com/office/2007/relationships/diagramDrawing" Target="../diagrams/drawing46.xml"/><Relationship Id="rId2" Type="http://schemas.openxmlformats.org/officeDocument/2006/relationships/notesSlide" Target="../notesSlides/notesSlide3.xml"/><Relationship Id="rId29" Type="http://schemas.openxmlformats.org/officeDocument/2006/relationships/diagramLayout" Target="../diagrams/layout34.xml"/><Relationship Id="rId24" Type="http://schemas.openxmlformats.org/officeDocument/2006/relationships/diagramLayout" Target="../diagrams/layout33.xml"/><Relationship Id="rId40" Type="http://schemas.openxmlformats.org/officeDocument/2006/relationships/diagramQuickStyle" Target="../diagrams/quickStyle36.xml"/><Relationship Id="rId45" Type="http://schemas.openxmlformats.org/officeDocument/2006/relationships/diagramQuickStyle" Target="../diagrams/quickStyle37.xml"/><Relationship Id="rId66" Type="http://schemas.openxmlformats.org/officeDocument/2006/relationships/diagramColors" Target="../diagrams/colors41.xml"/><Relationship Id="rId87" Type="http://schemas.microsoft.com/office/2007/relationships/diagramDrawing" Target="../diagrams/drawing45.xml"/><Relationship Id="rId110" Type="http://schemas.openxmlformats.org/officeDocument/2006/relationships/diagramQuickStyle" Target="../diagrams/quickStyle50.xml"/><Relationship Id="rId115" Type="http://schemas.openxmlformats.org/officeDocument/2006/relationships/diagramQuickStyle" Target="../diagrams/quickStyle51.xml"/><Relationship Id="rId131" Type="http://schemas.openxmlformats.org/officeDocument/2006/relationships/diagramColors" Target="../diagrams/colors54.xml"/><Relationship Id="rId136" Type="http://schemas.openxmlformats.org/officeDocument/2006/relationships/diagramColors" Target="../diagrams/colors55.xml"/><Relationship Id="rId61" Type="http://schemas.openxmlformats.org/officeDocument/2006/relationships/diagramColors" Target="../diagrams/colors40.xml"/><Relationship Id="rId82" Type="http://schemas.microsoft.com/office/2007/relationships/diagramDrawing" Target="../diagrams/drawing44.xml"/><Relationship Id="rId19" Type="http://schemas.openxmlformats.org/officeDocument/2006/relationships/diagramLayout" Target="../diagrams/layout3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57625" y="1268413"/>
            <a:ext cx="5045075" cy="4903787"/>
          </a:xfrm>
        </p:spPr>
        <p:txBody>
          <a:bodyPr/>
          <a:lstStyle/>
          <a:p>
            <a:pPr indent="-76200" eaLnBrk="1" hangingPunct="1">
              <a:buFontTx/>
              <a:buNone/>
              <a:defRPr/>
            </a:pPr>
            <a:r>
              <a:rPr lang="ru-RU" b="1" i="1" dirty="0" smtClean="0"/>
              <a:t>«Пусть кто-нибудь попробует вычеркнуть из математики </a:t>
            </a:r>
            <a:r>
              <a:rPr lang="en-US" b="1" i="1" dirty="0" smtClean="0"/>
              <a:t> </a:t>
            </a:r>
            <a:r>
              <a:rPr lang="ru-RU" b="1" i="1" dirty="0" smtClean="0"/>
              <a:t>степени, и он увидит, что без них далеко не уедешь»</a:t>
            </a:r>
            <a:r>
              <a:rPr lang="ru-RU" dirty="0" smtClean="0"/>
              <a:t>                                                                 </a:t>
            </a:r>
            <a:r>
              <a:rPr lang="en-US" dirty="0" smtClean="0"/>
              <a:t>      </a:t>
            </a:r>
            <a:r>
              <a:rPr lang="ru-RU" dirty="0" smtClean="0"/>
              <a:t>М.В. Ломоносов</a:t>
            </a: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4" name="Рисунок 3" descr="lomonosow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1143000"/>
            <a:ext cx="3703638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10940" y="433962"/>
            <a:ext cx="44885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/>
            <a:r>
              <a:rPr lang="ru-RU" sz="3600" b="1" dirty="0" smtClean="0"/>
              <a:t>ЭПИГРАФ К УРОКУ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643813" cy="868363"/>
          </a:xfrm>
        </p:spPr>
        <p:txBody>
          <a:bodyPr/>
          <a:lstStyle/>
          <a:p>
            <a:pPr algn="ctr"/>
            <a:r>
              <a:rPr lang="ru-RU" sz="3600" dirty="0" smtClean="0"/>
              <a:t>Правило умножение степеней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4000" dirty="0" smtClean="0"/>
              <a:t>При умножении степеней с одинаковыми основаниями основание оставляют прежним, а показатели степеней складывают.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4000" dirty="0" smtClean="0"/>
              <a:t>Примеры:  х</a:t>
            </a:r>
            <a:r>
              <a:rPr lang="ru-RU" sz="4000" baseline="30000" dirty="0" smtClean="0"/>
              <a:t>8</a:t>
            </a:r>
            <a:r>
              <a:rPr lang="ru-RU" sz="4000" dirty="0" smtClean="0"/>
              <a:t>х</a:t>
            </a:r>
            <a:r>
              <a:rPr lang="ru-RU" sz="4000" baseline="30000" dirty="0" smtClean="0"/>
              <a:t>7</a:t>
            </a:r>
            <a:r>
              <a:rPr lang="ru-RU" sz="4000" dirty="0" smtClean="0"/>
              <a:t>=х</a:t>
            </a:r>
            <a:r>
              <a:rPr lang="ru-RU" sz="4000" baseline="30000" dirty="0" smtClean="0"/>
              <a:t>8+7</a:t>
            </a:r>
            <a:r>
              <a:rPr lang="ru-RU" sz="4000" dirty="0" smtClean="0"/>
              <a:t>=х</a:t>
            </a:r>
            <a:r>
              <a:rPr lang="ru-RU" sz="4000" baseline="30000" dirty="0" smtClean="0"/>
              <a:t>15  </a:t>
            </a:r>
          </a:p>
          <a:p>
            <a:pPr marL="0" indent="0">
              <a:buNone/>
            </a:pPr>
            <a:r>
              <a:rPr lang="ru-RU" sz="4000" baseline="30000" dirty="0"/>
              <a:t> </a:t>
            </a:r>
            <a:r>
              <a:rPr lang="ru-RU" sz="4000" baseline="30000" dirty="0" smtClean="0"/>
              <a:t>                             </a:t>
            </a:r>
            <a:r>
              <a:rPr lang="ru-RU" sz="4000" dirty="0" smtClean="0"/>
              <a:t>уу</a:t>
            </a:r>
            <a:r>
              <a:rPr lang="ru-RU" sz="4000" baseline="30000" dirty="0" smtClean="0"/>
              <a:t>5</a:t>
            </a:r>
            <a:r>
              <a:rPr lang="ru-RU" sz="4000" dirty="0" smtClean="0"/>
              <a:t>=у</a:t>
            </a:r>
            <a:r>
              <a:rPr lang="ru-RU" sz="4000" baseline="30000" dirty="0" smtClean="0"/>
              <a:t>1</a:t>
            </a:r>
            <a:r>
              <a:rPr lang="ru-RU" sz="4000" dirty="0" smtClean="0"/>
              <a:t>у</a:t>
            </a:r>
            <a:r>
              <a:rPr lang="ru-RU" sz="4000" baseline="30000" dirty="0" smtClean="0"/>
              <a:t>5</a:t>
            </a:r>
            <a:r>
              <a:rPr lang="ru-RU" sz="4000" dirty="0" smtClean="0"/>
              <a:t>=у</a:t>
            </a:r>
            <a:r>
              <a:rPr lang="ru-RU" sz="4000" baseline="30000" dirty="0" smtClean="0"/>
              <a:t>1+5</a:t>
            </a:r>
            <a:r>
              <a:rPr lang="ru-RU" sz="4000" dirty="0" smtClean="0"/>
              <a:t>=у</a:t>
            </a:r>
            <a:r>
              <a:rPr lang="ru-RU" sz="4000" baseline="30000" dirty="0" smtClean="0"/>
              <a:t>6</a:t>
            </a:r>
            <a:r>
              <a:rPr lang="ru-RU" sz="4000" dirty="0" smtClean="0"/>
              <a:t>  </a:t>
            </a:r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                   </a:t>
            </a:r>
            <a:endParaRPr lang="ru-RU" sz="2800" baseline="30000" dirty="0" smtClean="0"/>
          </a:p>
          <a:p>
            <a:pPr marL="0" indent="0">
              <a:buNone/>
            </a:pPr>
            <a:endParaRPr lang="ru-RU" sz="2800" baseline="30000" dirty="0" smtClean="0"/>
          </a:p>
          <a:p>
            <a:pPr marL="0" indent="0">
              <a:buNone/>
            </a:pPr>
            <a:endParaRPr lang="ru-RU" sz="2800" baseline="30000" dirty="0" smtClean="0"/>
          </a:p>
          <a:p>
            <a:pPr marL="0" indent="0">
              <a:buNone/>
            </a:pPr>
            <a:r>
              <a:rPr lang="ru-RU" sz="2800" baseline="30000" dirty="0"/>
              <a:t> </a:t>
            </a:r>
            <a:r>
              <a:rPr lang="ru-RU" sz="2800" baseline="30000" dirty="0" smtClean="0"/>
              <a:t>                         </a:t>
            </a:r>
            <a:r>
              <a:rPr lang="ru-RU" sz="2800" dirty="0" smtClean="0"/>
              <a:t>  </a:t>
            </a:r>
            <a:r>
              <a:rPr lang="ru-RU" sz="2800" baseline="30000" dirty="0" smtClean="0"/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30578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Решаем в парах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99792" y="1340768"/>
            <a:ext cx="3033712" cy="4903787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endParaRPr lang="en-US" b="1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sz="4000" b="1" dirty="0" smtClean="0"/>
              <a:t>а</a:t>
            </a:r>
            <a:r>
              <a:rPr lang="ru-RU" sz="4000" b="1" baseline="30000" dirty="0" smtClean="0"/>
              <a:t>2</a:t>
            </a:r>
            <a:r>
              <a:rPr lang="ru-RU" sz="4000" b="1" dirty="0" smtClean="0"/>
              <a:t>·</a:t>
            </a:r>
            <a:r>
              <a:rPr lang="ru-RU" sz="4000" b="1" baseline="30000" dirty="0" smtClean="0"/>
              <a:t>  </a:t>
            </a:r>
            <a:r>
              <a:rPr lang="ru-RU" sz="4000" b="1" dirty="0" smtClean="0"/>
              <a:t>а</a:t>
            </a:r>
            <a:r>
              <a:rPr lang="ru-RU" sz="4000" b="1" baseline="30000" dirty="0"/>
              <a:t>7</a:t>
            </a:r>
            <a:r>
              <a:rPr lang="ru-RU" sz="4000" b="1" dirty="0" smtClean="0"/>
              <a:t> =      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4000" b="1" dirty="0"/>
              <a:t>b</a:t>
            </a:r>
            <a:r>
              <a:rPr lang="ru-RU" sz="4000" b="1" baseline="30000" dirty="0" smtClean="0"/>
              <a:t>4</a:t>
            </a:r>
            <a:r>
              <a:rPr lang="ru-RU" sz="4000" b="1" dirty="0" smtClean="0"/>
              <a:t> · </a:t>
            </a:r>
            <a:r>
              <a:rPr lang="en-US" sz="4000" b="1" dirty="0"/>
              <a:t>b</a:t>
            </a:r>
            <a:r>
              <a:rPr lang="ru-RU" sz="4000" b="1" baseline="30000" dirty="0" smtClean="0"/>
              <a:t>6 </a:t>
            </a:r>
            <a:r>
              <a:rPr lang="ru-RU" sz="4000" b="1" dirty="0" smtClean="0"/>
              <a:t> =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4000" b="1" dirty="0"/>
              <a:t>c</a:t>
            </a:r>
            <a:r>
              <a:rPr lang="ru-RU" sz="4000" b="1" baseline="30000" dirty="0" smtClean="0"/>
              <a:t>4</a:t>
            </a:r>
            <a:r>
              <a:rPr lang="ru-RU" sz="4000" b="1" dirty="0" smtClean="0"/>
              <a:t> · </a:t>
            </a:r>
            <a:r>
              <a:rPr lang="en-US" sz="4000" b="1" dirty="0"/>
              <a:t>c</a:t>
            </a:r>
            <a:r>
              <a:rPr lang="ru-RU" sz="4000" b="1" baseline="30000" dirty="0" smtClean="0"/>
              <a:t>11</a:t>
            </a:r>
            <a:r>
              <a:rPr lang="ru-RU" sz="4000" b="1" dirty="0" smtClean="0"/>
              <a:t> =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4000" b="1" dirty="0"/>
              <a:t>x</a:t>
            </a:r>
            <a:r>
              <a:rPr lang="en-US" sz="4000" b="1" baseline="30000" dirty="0" smtClean="0"/>
              <a:t>8</a:t>
            </a:r>
            <a:r>
              <a:rPr lang="ru-RU" sz="4000" b="1" dirty="0" smtClean="0"/>
              <a:t> · </a:t>
            </a:r>
            <a:r>
              <a:rPr lang="en-US" sz="4000" b="1" dirty="0"/>
              <a:t>x</a:t>
            </a:r>
            <a:r>
              <a:rPr lang="en-US" sz="4000" b="1" dirty="0" smtClean="0"/>
              <a:t> =</a:t>
            </a:r>
            <a:endParaRPr lang="ru-RU" sz="4000" b="1" dirty="0" smtClean="0"/>
          </a:p>
          <a:p>
            <a:pPr marL="0" indent="0" eaLnBrk="1" hangingPunct="1">
              <a:buNone/>
              <a:defRPr/>
            </a:pPr>
            <a:endParaRPr lang="ru-RU" b="1" dirty="0"/>
          </a:p>
        </p:txBody>
      </p:sp>
      <p:pic>
        <p:nvPicPr>
          <p:cNvPr id="10245" name="Рисунок 4" descr="0101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188" y="285750"/>
            <a:ext cx="1928812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Найдем частное а</a:t>
            </a:r>
            <a:r>
              <a:rPr lang="ru-RU" baseline="30000" dirty="0" smtClean="0"/>
              <a:t>7 </a:t>
            </a:r>
            <a:r>
              <a:rPr lang="ru-RU" dirty="0" smtClean="0"/>
              <a:t>и а</a:t>
            </a:r>
            <a:r>
              <a:rPr lang="ru-RU" baseline="30000" dirty="0" smtClean="0"/>
              <a:t>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</a:t>
            </a:r>
            <a:endParaRPr lang="en-US" dirty="0" smtClean="0"/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      </a:t>
            </a:r>
            <a:r>
              <a:rPr lang="ru-RU" sz="4000" dirty="0" smtClean="0"/>
              <a:t>а</a:t>
            </a:r>
            <a:r>
              <a:rPr lang="ru-RU" sz="4000" dirty="0" smtClean="0"/>
              <a:t>≠</a:t>
            </a:r>
            <a:r>
              <a:rPr lang="ru-RU" sz="4000" dirty="0" smtClean="0"/>
              <a:t>0</a:t>
            </a:r>
          </a:p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 </a:t>
            </a:r>
            <a:r>
              <a:rPr lang="ru-RU" sz="4000" dirty="0" smtClean="0"/>
              <a:t>а</a:t>
            </a:r>
            <a:r>
              <a:rPr lang="ru-RU" sz="4000" baseline="30000" dirty="0" smtClean="0"/>
              <a:t>7</a:t>
            </a:r>
            <a:r>
              <a:rPr lang="ru-RU" sz="4000" dirty="0" smtClean="0"/>
              <a:t>=а</a:t>
            </a:r>
            <a:r>
              <a:rPr lang="ru-RU" sz="4000" baseline="30000" dirty="0" smtClean="0"/>
              <a:t>3</a:t>
            </a:r>
            <a:r>
              <a:rPr lang="ru-RU" sz="4000" dirty="0" smtClean="0"/>
              <a:t>•а</a:t>
            </a:r>
            <a:r>
              <a:rPr lang="ru-RU" sz="4000" baseline="30000" dirty="0" smtClean="0"/>
              <a:t>4</a:t>
            </a:r>
            <a:r>
              <a:rPr lang="ru-RU" sz="4000" dirty="0" smtClean="0"/>
              <a:t>          а</a:t>
            </a:r>
            <a:r>
              <a:rPr lang="ru-RU" sz="4000" baseline="30000" dirty="0" smtClean="0"/>
              <a:t>7</a:t>
            </a:r>
            <a:r>
              <a:rPr lang="ru-RU" sz="4000" dirty="0" smtClean="0"/>
              <a:t>:а</a:t>
            </a:r>
            <a:r>
              <a:rPr lang="ru-RU" sz="4000" baseline="30000" dirty="0" smtClean="0"/>
              <a:t>3</a:t>
            </a:r>
            <a:r>
              <a:rPr lang="ru-RU" sz="4000" dirty="0" smtClean="0"/>
              <a:t>=а</a:t>
            </a:r>
            <a:r>
              <a:rPr lang="ru-RU" sz="4000" baseline="30000" dirty="0" smtClean="0"/>
              <a:t>4</a:t>
            </a:r>
          </a:p>
          <a:p>
            <a:pPr marL="0" indent="0" algn="ctr">
              <a:buNone/>
            </a:pPr>
            <a:r>
              <a:rPr lang="ru-RU" sz="4000" baseline="30000" dirty="0" smtClean="0"/>
              <a:t> </a:t>
            </a:r>
            <a:endParaRPr lang="ru-RU" sz="4000" baseline="30000" dirty="0" smtClean="0"/>
          </a:p>
          <a:p>
            <a:pPr marL="0" indent="0" algn="ctr">
              <a:buNone/>
            </a:pPr>
            <a:r>
              <a:rPr lang="ru-RU" sz="4000" dirty="0" smtClean="0"/>
              <a:t> а</a:t>
            </a:r>
            <a:r>
              <a:rPr lang="ru-RU" sz="4000" baseline="30000" dirty="0" smtClean="0"/>
              <a:t>7</a:t>
            </a:r>
            <a:r>
              <a:rPr lang="ru-RU" sz="4000" dirty="0" smtClean="0"/>
              <a:t>:а</a:t>
            </a:r>
            <a:r>
              <a:rPr lang="ru-RU" sz="4000" baseline="30000" dirty="0" smtClean="0"/>
              <a:t>3</a:t>
            </a:r>
            <a:r>
              <a:rPr lang="ru-RU" sz="4000" dirty="0" smtClean="0"/>
              <a:t>=а</a:t>
            </a:r>
            <a:r>
              <a:rPr lang="ru-RU" sz="4000" baseline="30000" dirty="0" smtClean="0"/>
              <a:t>7-3</a:t>
            </a:r>
            <a:r>
              <a:rPr lang="ru-RU" sz="4000" dirty="0" smtClean="0"/>
              <a:t>=а</a:t>
            </a:r>
            <a:r>
              <a:rPr lang="ru-RU" sz="4000" baseline="30000" dirty="0" smtClean="0"/>
              <a:t>4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12508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Свойство степени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</a:t>
            </a:r>
            <a:endParaRPr lang="en-US" sz="4000" dirty="0" smtClean="0"/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   </a:t>
            </a:r>
            <a:r>
              <a:rPr lang="ru-RU" sz="4000" dirty="0" smtClean="0"/>
              <a:t> Для любого числа а≠0 и произвольных натуральных чисел </a:t>
            </a:r>
            <a:r>
              <a:rPr lang="en-US" sz="4000" dirty="0" smtClean="0"/>
              <a:t>m</a:t>
            </a:r>
            <a:r>
              <a:rPr lang="ru-RU" sz="4000" dirty="0" smtClean="0"/>
              <a:t> и </a:t>
            </a:r>
            <a:r>
              <a:rPr lang="en-US" sz="4000" dirty="0" smtClean="0"/>
              <a:t>n</a:t>
            </a:r>
            <a:r>
              <a:rPr lang="ru-RU" sz="4000" dirty="0" smtClean="0"/>
              <a:t>, таких, что </a:t>
            </a:r>
            <a:r>
              <a:rPr lang="en-US" sz="4000" dirty="0" smtClean="0"/>
              <a:t>m&gt;n</a:t>
            </a:r>
            <a:r>
              <a:rPr lang="ru-RU" sz="4000" dirty="0" smtClean="0"/>
              <a:t>,  </a:t>
            </a:r>
          </a:p>
          <a:p>
            <a:pPr marL="0" indent="0" algn="ctr">
              <a:buNone/>
            </a:pPr>
            <a:r>
              <a:rPr lang="ru-RU" sz="4000" dirty="0" smtClean="0"/>
              <a:t>   </a:t>
            </a: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 </a:t>
            </a:r>
            <a:r>
              <a:rPr lang="ru-RU" sz="4000" dirty="0" smtClean="0"/>
              <a:t>а</a:t>
            </a:r>
            <a:r>
              <a:rPr lang="en-US" sz="4000" baseline="30000" dirty="0" smtClean="0"/>
              <a:t>m</a:t>
            </a:r>
            <a:r>
              <a:rPr lang="ru-RU" sz="4000" dirty="0" smtClean="0"/>
              <a:t>:а</a:t>
            </a:r>
            <a:r>
              <a:rPr lang="en-US" sz="4000" baseline="30000" dirty="0" smtClean="0"/>
              <a:t>n</a:t>
            </a:r>
            <a:r>
              <a:rPr lang="en-US" sz="4000" dirty="0" smtClean="0"/>
              <a:t>=</a:t>
            </a:r>
            <a:r>
              <a:rPr lang="ru-RU" sz="4000" dirty="0" smtClean="0"/>
              <a:t>а</a:t>
            </a:r>
            <a:r>
              <a:rPr lang="en-US" sz="4000" baseline="30000" dirty="0" smtClean="0"/>
              <a:t>m-n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376727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Правило деления степеней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При делении степеней с одинаковыми основаниями основание оставляют прежним, а из показателя степени делимого вычитают показатель степени делителя.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3600" dirty="0" smtClean="0"/>
              <a:t>Примеры: с</a:t>
            </a:r>
            <a:r>
              <a:rPr lang="ru-RU" sz="3600" baseline="30000" dirty="0" smtClean="0"/>
              <a:t>10</a:t>
            </a:r>
            <a:r>
              <a:rPr lang="ru-RU" sz="3600" dirty="0" smtClean="0"/>
              <a:t>:с</a:t>
            </a:r>
            <a:r>
              <a:rPr lang="ru-RU" sz="3600" baseline="30000" dirty="0" smtClean="0"/>
              <a:t>2</a:t>
            </a:r>
            <a:r>
              <a:rPr lang="ru-RU" sz="3600" dirty="0" smtClean="0"/>
              <a:t>=с</a:t>
            </a:r>
            <a:r>
              <a:rPr lang="ru-RU" sz="3600" baseline="30000" dirty="0" smtClean="0"/>
              <a:t>10-2</a:t>
            </a:r>
            <a:r>
              <a:rPr lang="ru-RU" sz="3600" dirty="0" smtClean="0"/>
              <a:t>=с</a:t>
            </a:r>
            <a:r>
              <a:rPr lang="ru-RU" sz="3600" baseline="30000" dirty="0" smtClean="0"/>
              <a:t>8</a:t>
            </a:r>
          </a:p>
          <a:p>
            <a:pPr marL="0" indent="0">
              <a:buNone/>
            </a:pPr>
            <a:r>
              <a:rPr lang="ru-RU" sz="3600" baseline="30000" dirty="0"/>
              <a:t> </a:t>
            </a:r>
            <a:r>
              <a:rPr lang="ru-RU" sz="3600" baseline="30000" dirty="0" smtClean="0"/>
              <a:t>                            </a:t>
            </a:r>
            <a:r>
              <a:rPr lang="ru-RU" sz="3600" dirty="0" smtClean="0"/>
              <a:t>у</a:t>
            </a:r>
            <a:r>
              <a:rPr lang="ru-RU" sz="3600" baseline="30000" dirty="0" smtClean="0"/>
              <a:t>7</a:t>
            </a:r>
            <a:r>
              <a:rPr lang="ru-RU" sz="3600" dirty="0" smtClean="0"/>
              <a:t>:у=у</a:t>
            </a:r>
            <a:r>
              <a:rPr lang="ru-RU" sz="3600" baseline="30000" dirty="0" smtClean="0"/>
              <a:t>7-1</a:t>
            </a:r>
            <a:r>
              <a:rPr lang="ru-RU" sz="3600" dirty="0" smtClean="0"/>
              <a:t>=у</a:t>
            </a:r>
            <a:r>
              <a:rPr lang="ru-RU" sz="3600" baseline="30000" dirty="0" smtClean="0"/>
              <a:t>6</a:t>
            </a:r>
            <a:endParaRPr lang="ru-RU" sz="3600" dirty="0" smtClean="0"/>
          </a:p>
          <a:p>
            <a:pPr marL="0" indent="0">
              <a:buNone/>
            </a:pP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5125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Решаем в парах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11760" y="1340768"/>
            <a:ext cx="3033712" cy="4903787"/>
          </a:xfrm>
        </p:spPr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endParaRPr lang="en-US" b="1" dirty="0" smtClean="0"/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ru-RU" sz="4000" b="1" dirty="0" smtClean="0"/>
              <a:t>а</a:t>
            </a:r>
            <a:r>
              <a:rPr lang="en-US" sz="4000" b="1" baseline="30000" dirty="0"/>
              <a:t>7</a:t>
            </a:r>
            <a:r>
              <a:rPr lang="ru-RU" sz="4000" b="1" dirty="0" smtClean="0"/>
              <a:t>:</a:t>
            </a:r>
            <a:r>
              <a:rPr lang="ru-RU" sz="4000" b="1" baseline="30000" dirty="0" smtClean="0"/>
              <a:t>  </a:t>
            </a:r>
            <a:r>
              <a:rPr lang="ru-RU" sz="4000" b="1" dirty="0" smtClean="0"/>
              <a:t>а</a:t>
            </a:r>
            <a:r>
              <a:rPr lang="en-US" sz="4000" b="1" baseline="30000" dirty="0"/>
              <a:t>2</a:t>
            </a:r>
            <a:r>
              <a:rPr lang="ru-RU" sz="4000" b="1" dirty="0" smtClean="0"/>
              <a:t> =       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4000" b="1" dirty="0"/>
              <a:t>b</a:t>
            </a:r>
            <a:r>
              <a:rPr lang="ru-RU" sz="4000" b="1" baseline="30000" dirty="0" smtClean="0"/>
              <a:t>6</a:t>
            </a:r>
            <a:r>
              <a:rPr lang="ru-RU" sz="4000" b="1" dirty="0" smtClean="0"/>
              <a:t> </a:t>
            </a:r>
            <a:r>
              <a:rPr lang="ru-RU" sz="4000" b="1" dirty="0"/>
              <a:t>:</a:t>
            </a:r>
            <a:r>
              <a:rPr lang="ru-RU" sz="4000" b="1" dirty="0" smtClean="0"/>
              <a:t> </a:t>
            </a:r>
            <a:r>
              <a:rPr lang="en-US" sz="4000" b="1" dirty="0" smtClean="0"/>
              <a:t>b</a:t>
            </a:r>
            <a:r>
              <a:rPr lang="en-US" sz="4000" b="1" baseline="30000" dirty="0"/>
              <a:t>4</a:t>
            </a:r>
            <a:r>
              <a:rPr lang="ru-RU" sz="4000" b="1" baseline="30000" dirty="0" smtClean="0"/>
              <a:t> </a:t>
            </a:r>
            <a:r>
              <a:rPr lang="ru-RU" sz="4000" b="1" dirty="0" smtClean="0"/>
              <a:t> =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4000" b="1" dirty="0"/>
              <a:t>c</a:t>
            </a:r>
            <a:r>
              <a:rPr lang="ru-RU" sz="4000" b="1" baseline="30000" dirty="0" smtClean="0"/>
              <a:t>1</a:t>
            </a:r>
            <a:r>
              <a:rPr lang="en-US" sz="4000" b="1" baseline="30000" dirty="0" smtClean="0"/>
              <a:t>3</a:t>
            </a:r>
            <a:r>
              <a:rPr lang="ru-RU" sz="4000" b="1" dirty="0" smtClean="0"/>
              <a:t> : </a:t>
            </a:r>
            <a:r>
              <a:rPr lang="en-US" sz="4000" b="1" dirty="0"/>
              <a:t>c</a:t>
            </a:r>
            <a:r>
              <a:rPr lang="en-US" sz="4000" b="1" baseline="30000" dirty="0" smtClean="0"/>
              <a:t>3</a:t>
            </a:r>
            <a:r>
              <a:rPr lang="ru-RU" sz="4000" b="1" dirty="0" smtClean="0"/>
              <a:t> =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4000" b="1" dirty="0" smtClean="0"/>
              <a:t>x</a:t>
            </a:r>
            <a:r>
              <a:rPr lang="en-US" sz="4000" b="1" baseline="30000" dirty="0"/>
              <a:t>9</a:t>
            </a:r>
            <a:r>
              <a:rPr lang="ru-RU" sz="4000" b="1" dirty="0" smtClean="0"/>
              <a:t> : </a:t>
            </a:r>
            <a:r>
              <a:rPr lang="en-US" sz="4000" b="1" dirty="0"/>
              <a:t>x</a:t>
            </a:r>
            <a:r>
              <a:rPr lang="en-US" sz="4000" b="1" dirty="0" smtClean="0"/>
              <a:t> =</a:t>
            </a:r>
            <a:endParaRPr lang="ru-RU" sz="4000" b="1" dirty="0" smtClean="0"/>
          </a:p>
        </p:txBody>
      </p:sp>
      <p:pic>
        <p:nvPicPr>
          <p:cNvPr id="10245" name="Рисунок 4" descr="0101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5188" y="285750"/>
            <a:ext cx="1928812" cy="291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5605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38125"/>
            <a:ext cx="8208912" cy="868363"/>
          </a:xfrm>
        </p:spPr>
        <p:txBody>
          <a:bodyPr/>
          <a:lstStyle/>
          <a:p>
            <a:r>
              <a:rPr lang="ru-RU" sz="3600" dirty="0" smtClean="0"/>
              <a:t>Степень с нулевым показателем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sz="4000" dirty="0" smtClean="0"/>
              <a:t>    a</a:t>
            </a:r>
            <a:r>
              <a:rPr lang="en-US" sz="4000" baseline="30000" dirty="0" smtClean="0"/>
              <a:t>n</a:t>
            </a:r>
            <a:r>
              <a:rPr lang="ru-RU" sz="4000" dirty="0" smtClean="0"/>
              <a:t>:а</a:t>
            </a:r>
            <a:r>
              <a:rPr lang="en-US" sz="4000" baseline="30000" dirty="0" smtClean="0"/>
              <a:t>n</a:t>
            </a:r>
            <a:r>
              <a:rPr lang="en-US" sz="4000" dirty="0" smtClean="0"/>
              <a:t>=a</a:t>
            </a:r>
            <a:r>
              <a:rPr lang="en-US" sz="4000" baseline="30000" dirty="0" smtClean="0"/>
              <a:t>n-n</a:t>
            </a:r>
            <a:r>
              <a:rPr lang="en-US" sz="4000" dirty="0" smtClean="0"/>
              <a:t>=a</a:t>
            </a:r>
            <a:r>
              <a:rPr lang="en-US" sz="4000" baseline="30000" dirty="0" smtClean="0"/>
              <a:t>0 </a:t>
            </a:r>
            <a:r>
              <a:rPr lang="en-US" sz="4000" dirty="0" smtClean="0"/>
              <a:t> </a:t>
            </a:r>
            <a:r>
              <a:rPr lang="ru-RU" sz="4000" dirty="0" smtClean="0"/>
              <a:t>и  </a:t>
            </a:r>
            <a:r>
              <a:rPr lang="en-US" sz="4000" dirty="0" smtClean="0"/>
              <a:t>a</a:t>
            </a:r>
            <a:r>
              <a:rPr lang="en-US" sz="4000" baseline="30000" dirty="0" smtClean="0"/>
              <a:t>n</a:t>
            </a:r>
            <a:r>
              <a:rPr lang="ru-RU" sz="4000" dirty="0" smtClean="0"/>
              <a:t>:</a:t>
            </a:r>
            <a:r>
              <a:rPr lang="en-US" sz="4000" dirty="0" smtClean="0"/>
              <a:t>a</a:t>
            </a:r>
            <a:r>
              <a:rPr lang="en-US" sz="4000" baseline="30000" dirty="0" smtClean="0"/>
              <a:t>n</a:t>
            </a:r>
            <a:r>
              <a:rPr lang="en-US" sz="4000" dirty="0" smtClean="0"/>
              <a:t>=1 </a:t>
            </a:r>
            <a:r>
              <a:rPr lang="ru-RU" sz="4000" dirty="0" smtClean="0"/>
              <a:t>при а≠0        </a:t>
            </a:r>
          </a:p>
          <a:p>
            <a:pPr marL="0" indent="0"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          а</a:t>
            </a:r>
            <a:r>
              <a:rPr lang="ru-RU" sz="4000" baseline="30000" dirty="0" smtClean="0"/>
              <a:t>0</a:t>
            </a:r>
            <a:r>
              <a:rPr lang="ru-RU" sz="4000" dirty="0" smtClean="0"/>
              <a:t>=1</a:t>
            </a:r>
          </a:p>
          <a:p>
            <a:pPr marL="0" indent="0">
              <a:buNone/>
            </a:pPr>
            <a:r>
              <a:rPr lang="ru-RU" sz="4000" dirty="0" smtClean="0"/>
              <a:t>Степень числа а, не равного нулю, с нулевым показателем равна единице.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538658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sz="4000" dirty="0" smtClean="0"/>
              <a:t>  </a:t>
            </a:r>
            <a:r>
              <a:rPr lang="ru-RU" sz="4000" dirty="0" smtClean="0"/>
              <a:t>Представьте выражение в виде степени</a:t>
            </a:r>
            <a:endParaRPr lang="en-US" sz="4000" dirty="0" smtClean="0"/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7</a:t>
            </a:r>
            <a:r>
              <a:rPr lang="ru-RU" sz="4000" baseline="30000" dirty="0" smtClean="0"/>
              <a:t>1</a:t>
            </a:r>
            <a:r>
              <a:rPr lang="ru-RU" sz="4000" dirty="0"/>
              <a:t>•</a:t>
            </a:r>
            <a:r>
              <a:rPr lang="ru-RU" sz="4000" dirty="0" smtClean="0"/>
              <a:t>7</a:t>
            </a:r>
            <a:r>
              <a:rPr lang="ru-RU" sz="4000" baseline="30000" dirty="0" smtClean="0"/>
              <a:t>4</a:t>
            </a:r>
            <a:r>
              <a:rPr lang="ru-RU" sz="4000" dirty="0" smtClean="0"/>
              <a:t>                         2</a:t>
            </a:r>
            <a:r>
              <a:rPr lang="ru-RU" sz="4000" baseline="30000" dirty="0" smtClean="0"/>
              <a:t>3 </a:t>
            </a:r>
            <a:r>
              <a:rPr lang="ru-RU" sz="4000" dirty="0" smtClean="0"/>
              <a:t>: 2</a:t>
            </a:r>
            <a:endParaRPr lang="en-US" sz="4000" dirty="0" smtClean="0"/>
          </a:p>
          <a:p>
            <a:pPr>
              <a:buNone/>
            </a:pPr>
            <a:r>
              <a:rPr lang="en-US" sz="4000" dirty="0"/>
              <a:t> </a:t>
            </a:r>
            <a:r>
              <a:rPr lang="en-US" sz="4000" dirty="0" smtClean="0"/>
              <a:t> m•m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                        (2a)</a:t>
            </a:r>
            <a:r>
              <a:rPr lang="en-US" sz="4000" baseline="30000" dirty="0" smtClean="0"/>
              <a:t>3</a:t>
            </a:r>
            <a:r>
              <a:rPr lang="en-US" sz="4000" dirty="0" smtClean="0"/>
              <a:t> </a:t>
            </a:r>
            <a:r>
              <a:rPr lang="ru-RU" sz="4000" dirty="0" smtClean="0"/>
              <a:t>: (2</a:t>
            </a:r>
            <a:r>
              <a:rPr lang="en-US" sz="4000" dirty="0" smtClean="0"/>
              <a:t>a)</a:t>
            </a:r>
            <a:r>
              <a:rPr lang="en-US" sz="4000" baseline="30000" dirty="0" smtClean="0"/>
              <a:t>1</a:t>
            </a:r>
            <a:endParaRPr lang="ru-RU" sz="4000" dirty="0" smtClean="0"/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637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Физкультминутка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2938" y="1500188"/>
            <a:ext cx="785812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выражение меньше нуля – корпус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влево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687314" y="2139880"/>
            <a:ext cx="77786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             выражение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</a:rPr>
              <a:t>больше нуля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– корпус вправо</a:t>
            </a:r>
            <a:endParaRPr lang="ru-RU" sz="24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71500" y="3000375"/>
            <a:ext cx="9731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(-2)</a:t>
            </a:r>
            <a:r>
              <a:rPr lang="ru-RU" sz="3200" b="1" baseline="30000" dirty="0">
                <a:solidFill>
                  <a:schemeClr val="tx2">
                    <a:lumMod val="50000"/>
                  </a:schemeClr>
                </a:solidFill>
              </a:rPr>
              <a:t>3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000250" y="3643313"/>
            <a:ext cx="1201738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(-23)</a:t>
            </a:r>
            <a:r>
              <a:rPr lang="ru-RU" sz="3200" b="1" baseline="30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9352" y="4714875"/>
            <a:ext cx="12009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(-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15)</a:t>
            </a:r>
            <a:r>
              <a:rPr lang="ru-RU" sz="3200" b="1" baseline="30000" dirty="0">
                <a:solidFill>
                  <a:schemeClr val="tx2">
                    <a:lumMod val="50000"/>
                  </a:schemeClr>
                </a:solidFill>
              </a:rPr>
              <a:t>4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643438" y="4286250"/>
            <a:ext cx="111125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(-8)</a:t>
            </a:r>
            <a:r>
              <a:rPr lang="ru-RU" sz="3200" b="1" baseline="30000" dirty="0">
                <a:solidFill>
                  <a:schemeClr val="tx2">
                    <a:lumMod val="50000"/>
                  </a:schemeClr>
                </a:solidFill>
              </a:rPr>
              <a:t>11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357563" y="5214938"/>
            <a:ext cx="565150" cy="5842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7</a:t>
            </a:r>
            <a:r>
              <a:rPr lang="ru-RU" sz="3200" b="1" baseline="30000" dirty="0">
                <a:solidFill>
                  <a:schemeClr val="tx2">
                    <a:lumMod val="50000"/>
                  </a:schemeClr>
                </a:solidFill>
              </a:rPr>
              <a:t>8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568317" y="3000375"/>
            <a:ext cx="56457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4</a:t>
            </a:r>
            <a:r>
              <a:rPr lang="ru-RU" sz="3200" b="1" baseline="30000" dirty="0" smtClean="0">
                <a:solidFill>
                  <a:schemeClr val="tx2">
                    <a:lumMod val="50000"/>
                  </a:schemeClr>
                </a:solidFill>
              </a:rPr>
              <a:t>6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6397" name="Рисунок 22" descr="0006-051-Delajut-zarjadku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13" y="3071813"/>
            <a:ext cx="2357437" cy="335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4530979" y="5571550"/>
            <a:ext cx="1285875" cy="584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chemeClr val="tx2">
                    <a:lumMod val="50000"/>
                  </a:schemeClr>
                </a:solidFill>
              </a:rPr>
              <a:t>(-8)</a:t>
            </a:r>
            <a:r>
              <a:rPr lang="ru-RU" sz="3200" b="1" baseline="30000" dirty="0">
                <a:solidFill>
                  <a:schemeClr val="tx2">
                    <a:lumMod val="50000"/>
                  </a:schemeClr>
                </a:solidFill>
              </a:rPr>
              <a:t>6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2" grpId="0"/>
      <p:bldP spid="17" grpId="0"/>
      <p:bldP spid="18" grpId="0"/>
      <p:bldP spid="19" grpId="0"/>
      <p:bldP spid="20" grpId="0"/>
      <p:bldP spid="21" grpId="0"/>
      <p:bldP spid="22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1857364"/>
            <a:ext cx="8507412" cy="4314836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000" dirty="0" smtClean="0"/>
              <a:t>Вариант 1                     Вариант 2</a:t>
            </a:r>
          </a:p>
          <a:p>
            <a:pPr algn="ctr">
              <a:buNone/>
            </a:pPr>
            <a:r>
              <a:rPr lang="ru-RU" dirty="0" smtClean="0"/>
              <a:t>№404</a:t>
            </a:r>
            <a:r>
              <a:rPr lang="ru-RU" sz="2400" dirty="0" smtClean="0"/>
              <a:t>(верхняя строка)         </a:t>
            </a:r>
            <a:r>
              <a:rPr lang="ru-RU" dirty="0" smtClean="0"/>
              <a:t>№404</a:t>
            </a:r>
            <a:r>
              <a:rPr lang="ru-RU" sz="2400" dirty="0" smtClean="0"/>
              <a:t>(нижняя строка)</a:t>
            </a:r>
          </a:p>
          <a:p>
            <a:pPr algn="ctr">
              <a:buNone/>
            </a:pPr>
            <a:r>
              <a:rPr lang="ru-RU" dirty="0"/>
              <a:t>№</a:t>
            </a:r>
            <a:r>
              <a:rPr lang="ru-RU" dirty="0" smtClean="0"/>
              <a:t>415</a:t>
            </a:r>
            <a:r>
              <a:rPr lang="ru-RU" sz="2400" dirty="0" smtClean="0"/>
              <a:t>(верхняя строка)          </a:t>
            </a:r>
            <a:r>
              <a:rPr lang="ru-RU" dirty="0" smtClean="0"/>
              <a:t>№415</a:t>
            </a:r>
            <a:r>
              <a:rPr lang="ru-RU" sz="2400" dirty="0" smtClean="0"/>
              <a:t>(нижняя строка)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000" dirty="0" smtClean="0"/>
              <a:t>Верно ли, что</a:t>
            </a:r>
            <a:endParaRPr lang="en-US" sz="4000" dirty="0" smtClean="0"/>
          </a:p>
          <a:p>
            <a:pPr algn="ctr">
              <a:buNone/>
            </a:pPr>
            <a:endParaRPr lang="ru-RU" sz="4000" dirty="0" smtClean="0"/>
          </a:p>
          <a:p>
            <a:pPr>
              <a:buNone/>
            </a:pPr>
            <a:r>
              <a:rPr lang="ru-RU" sz="4400" dirty="0" smtClean="0"/>
              <a:t> </a:t>
            </a:r>
            <a:r>
              <a:rPr lang="en-US" sz="4400" dirty="0" smtClean="0"/>
              <a:t>      </a:t>
            </a:r>
            <a:r>
              <a:rPr lang="ru-RU" sz="4000" dirty="0" smtClean="0"/>
              <a:t>2•2•2= 2</a:t>
            </a:r>
            <a:r>
              <a:rPr lang="ru-RU" sz="4000" baseline="30000" dirty="0" smtClean="0"/>
              <a:t>3                </a:t>
            </a:r>
            <a:r>
              <a:rPr lang="ru-RU" sz="4000" dirty="0" smtClean="0"/>
              <a:t> 7</a:t>
            </a:r>
            <a:r>
              <a:rPr lang="ru-RU" sz="4000" baseline="30000" dirty="0" smtClean="0"/>
              <a:t>1 </a:t>
            </a:r>
            <a:r>
              <a:rPr lang="ru-RU" sz="4000" dirty="0" smtClean="0"/>
              <a:t>= 7</a:t>
            </a:r>
          </a:p>
          <a:p>
            <a:pPr>
              <a:buNone/>
            </a:pPr>
            <a:r>
              <a:rPr lang="ru-RU" sz="4000" dirty="0" smtClean="0"/>
              <a:t> </a:t>
            </a:r>
            <a:r>
              <a:rPr lang="en-US" sz="4000" dirty="0" smtClean="0"/>
              <a:t>      </a:t>
            </a:r>
            <a:r>
              <a:rPr lang="ru-RU" sz="4000" dirty="0" smtClean="0"/>
              <a:t>5•5•5•5= 4</a:t>
            </a:r>
            <a:r>
              <a:rPr lang="ru-RU" sz="4000" baseline="30000" dirty="0" smtClean="0"/>
              <a:t>5            </a:t>
            </a:r>
            <a:r>
              <a:rPr lang="ru-RU" sz="4000" dirty="0"/>
              <a:t>1</a:t>
            </a:r>
            <a:r>
              <a:rPr lang="ru-RU" sz="4000" baseline="30000" dirty="0" smtClean="0"/>
              <a:t>12</a:t>
            </a:r>
            <a:r>
              <a:rPr lang="ru-RU" sz="4000" dirty="0" smtClean="0"/>
              <a:t> = 12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Ответы самостоятельной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       </a:t>
            </a:r>
          </a:p>
          <a:p>
            <a:pPr marL="0" indent="0">
              <a:buNone/>
            </a:pPr>
            <a:r>
              <a:rPr lang="ru-RU" sz="3200" dirty="0" smtClean="0"/>
              <a:t>Вариант 1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№404          №415</a:t>
            </a:r>
          </a:p>
          <a:p>
            <a:pPr marL="0" indent="0">
              <a:buNone/>
            </a:pPr>
            <a:r>
              <a:rPr lang="ru-RU" dirty="0" smtClean="0"/>
              <a:t>а) </a:t>
            </a:r>
            <a:r>
              <a:rPr lang="en-US" dirty="0" smtClean="0"/>
              <a:t>m</a:t>
            </a:r>
            <a:r>
              <a:rPr lang="ru-RU" baseline="30000" dirty="0" smtClean="0"/>
              <a:t>11                </a:t>
            </a:r>
            <a:r>
              <a:rPr lang="ru-RU" dirty="0" smtClean="0"/>
              <a:t>а) </a:t>
            </a:r>
            <a:r>
              <a:rPr lang="en-US" dirty="0" smtClean="0"/>
              <a:t>p</a:t>
            </a:r>
            <a:r>
              <a:rPr lang="en-US" baseline="30000" dirty="0" smtClean="0"/>
              <a:t>4</a:t>
            </a:r>
            <a:endParaRPr lang="ru-RU" baseline="30000" dirty="0" smtClean="0"/>
          </a:p>
          <a:p>
            <a:pPr marL="0" indent="0">
              <a:buNone/>
            </a:pPr>
            <a:r>
              <a:rPr lang="ru-RU" dirty="0"/>
              <a:t>в</a:t>
            </a:r>
            <a:r>
              <a:rPr lang="ru-RU" dirty="0" smtClean="0"/>
              <a:t>) </a:t>
            </a:r>
            <a:r>
              <a:rPr lang="en-US" dirty="0" smtClean="0"/>
              <a:t>c</a:t>
            </a:r>
            <a:r>
              <a:rPr lang="en-US" baseline="30000" dirty="0" smtClean="0"/>
              <a:t>19                  </a:t>
            </a:r>
            <a:r>
              <a:rPr lang="ru-RU" dirty="0" smtClean="0"/>
              <a:t>в) х</a:t>
            </a:r>
            <a:r>
              <a:rPr lang="ru-RU" baseline="30000" dirty="0" smtClean="0"/>
              <a:t>11</a:t>
            </a:r>
          </a:p>
          <a:p>
            <a:pPr marL="0" indent="0">
              <a:buNone/>
            </a:pPr>
            <a:r>
              <a:rPr lang="ru-RU" dirty="0"/>
              <a:t>д</a:t>
            </a:r>
            <a:r>
              <a:rPr lang="ru-RU" dirty="0" smtClean="0"/>
              <a:t>) а</a:t>
            </a:r>
            <a:r>
              <a:rPr lang="ru-RU" baseline="30000" dirty="0" smtClean="0"/>
              <a:t>4                    </a:t>
            </a:r>
            <a:r>
              <a:rPr lang="ru-RU" dirty="0" smtClean="0"/>
              <a:t>д) 10</a:t>
            </a:r>
            <a:r>
              <a:rPr lang="ru-RU" baseline="30000" dirty="0" smtClean="0"/>
              <a:t>4</a:t>
            </a:r>
          </a:p>
          <a:p>
            <a:pPr marL="0" indent="0">
              <a:buNone/>
            </a:pPr>
            <a:r>
              <a:rPr lang="ru-RU" dirty="0"/>
              <a:t>ж</a:t>
            </a:r>
            <a:r>
              <a:rPr lang="ru-RU" dirty="0" smtClean="0"/>
              <a:t>) 5</a:t>
            </a:r>
            <a:r>
              <a:rPr lang="ru-RU" baseline="30000" dirty="0" smtClean="0"/>
              <a:t>17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sz="3200" dirty="0" smtClean="0"/>
              <a:t>Вариант 2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№404            №415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ru-RU" dirty="0" smtClean="0"/>
              <a:t>б) х</a:t>
            </a:r>
            <a:r>
              <a:rPr lang="ru-RU" baseline="30000" dirty="0" smtClean="0"/>
              <a:t>8                       </a:t>
            </a:r>
            <a:r>
              <a:rPr lang="ru-RU" dirty="0" smtClean="0"/>
              <a:t>б) а</a:t>
            </a:r>
            <a:r>
              <a:rPr lang="ru-RU" baseline="30000" dirty="0" smtClean="0"/>
              <a:t>4</a:t>
            </a:r>
          </a:p>
          <a:p>
            <a:pPr marL="0" indent="0">
              <a:buNone/>
            </a:pPr>
            <a:r>
              <a:rPr lang="ru-RU" baseline="30000" dirty="0"/>
              <a:t> </a:t>
            </a:r>
            <a:r>
              <a:rPr lang="en-US" baseline="30000" dirty="0" smtClean="0"/>
              <a:t> </a:t>
            </a:r>
            <a:r>
              <a:rPr lang="ru-RU" baseline="30000" dirty="0" smtClean="0"/>
              <a:t> </a:t>
            </a:r>
            <a:r>
              <a:rPr lang="ru-RU" dirty="0" smtClean="0"/>
              <a:t>г) </a:t>
            </a:r>
            <a:r>
              <a:rPr lang="en-US" dirty="0" smtClean="0"/>
              <a:t>p</a:t>
            </a:r>
            <a:r>
              <a:rPr lang="en-US" baseline="30000" dirty="0" smtClean="0"/>
              <a:t>14</a:t>
            </a:r>
            <a:r>
              <a:rPr lang="ru-RU" dirty="0" smtClean="0"/>
              <a:t>               г) у</a:t>
            </a:r>
            <a:r>
              <a:rPr lang="ru-RU" baseline="30000" dirty="0" smtClean="0"/>
              <a:t>8</a:t>
            </a:r>
            <a:endParaRPr lang="en-US" baseline="30000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e) b</a:t>
            </a:r>
            <a:r>
              <a:rPr lang="en-US" baseline="30000" dirty="0" smtClean="0"/>
              <a:t>3</a:t>
            </a:r>
            <a:r>
              <a:rPr lang="ru-RU" baseline="30000" smtClean="0"/>
              <a:t>                       </a:t>
            </a:r>
            <a:r>
              <a:rPr lang="ru-RU" dirty="0" smtClean="0"/>
              <a:t>е) 2,3</a:t>
            </a:r>
            <a:r>
              <a:rPr lang="ru-RU" baseline="30000" dirty="0" smtClean="0"/>
              <a:t>9</a:t>
            </a:r>
            <a:endParaRPr lang="en-US" baseline="30000" dirty="0" smtClean="0"/>
          </a:p>
          <a:p>
            <a:pPr marL="0" indent="0">
              <a:buNone/>
            </a:pPr>
            <a:r>
              <a:rPr lang="en-US" baseline="30000" dirty="0"/>
              <a:t> </a:t>
            </a:r>
            <a:r>
              <a:rPr lang="ru-RU" dirty="0"/>
              <a:t> </a:t>
            </a:r>
            <a:r>
              <a:rPr lang="en-US" dirty="0" smtClean="0"/>
              <a:t> </a:t>
            </a:r>
            <a:r>
              <a:rPr lang="ru-RU" dirty="0" smtClean="0"/>
              <a:t>з) 3</a:t>
            </a:r>
            <a:r>
              <a:rPr lang="ru-RU" baseline="30000" dirty="0" smtClean="0"/>
              <a:t>6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544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Материал урока был мне……</a:t>
            </a:r>
          </a:p>
          <a:p>
            <a:r>
              <a:rPr lang="ru-RU" sz="3600" dirty="0" smtClean="0"/>
              <a:t>Сегодня на уроке я смог…..</a:t>
            </a:r>
          </a:p>
          <a:p>
            <a:r>
              <a:rPr lang="ru-RU" sz="3600" dirty="0" smtClean="0"/>
              <a:t>У меня получилось…..</a:t>
            </a:r>
          </a:p>
          <a:p>
            <a:r>
              <a:rPr lang="ru-RU" sz="3600" dirty="0" smtClean="0"/>
              <a:t>Своей работой на уроке я ……</a:t>
            </a:r>
          </a:p>
          <a:p>
            <a:r>
              <a:rPr lang="ru-RU" sz="3600" dirty="0" smtClean="0"/>
              <a:t>После этого урока мое настроение……</a:t>
            </a:r>
          </a:p>
          <a:p>
            <a:r>
              <a:rPr lang="ru-RU" sz="3600" dirty="0" smtClean="0"/>
              <a:t>Мне было трудно ……</a:t>
            </a:r>
          </a:p>
          <a:p>
            <a:r>
              <a:rPr lang="ru-RU" sz="3600" dirty="0" smtClean="0"/>
              <a:t>Я не совсем понял…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  Магический квадрат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Заполните свободные клетки квадрата так, чтобы произведение выражений каждого столбца, каждой строки и каждой диагонали равнялось х</a:t>
            </a:r>
            <a:r>
              <a:rPr lang="ru-RU" baseline="30000" dirty="0" smtClean="0"/>
              <a:t>12                                            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098612"/>
              </p:ext>
            </p:extLst>
          </p:nvPr>
        </p:nvGraphicFramePr>
        <p:xfrm>
          <a:off x="2555775" y="3429000"/>
          <a:ext cx="403245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150">
                  <a:extLst>
                    <a:ext uri="{9D8B030D-6E8A-4147-A177-3AD203B41FA5}">
                      <a16:colId xmlns:a16="http://schemas.microsoft.com/office/drawing/2014/main" val="2691808102"/>
                    </a:ext>
                  </a:extLst>
                </a:gridCol>
                <a:gridCol w="1344150">
                  <a:extLst>
                    <a:ext uri="{9D8B030D-6E8A-4147-A177-3AD203B41FA5}">
                      <a16:colId xmlns:a16="http://schemas.microsoft.com/office/drawing/2014/main" val="3578749337"/>
                    </a:ext>
                  </a:extLst>
                </a:gridCol>
                <a:gridCol w="1344150">
                  <a:extLst>
                    <a:ext uri="{9D8B030D-6E8A-4147-A177-3AD203B41FA5}">
                      <a16:colId xmlns:a16="http://schemas.microsoft.com/office/drawing/2014/main" val="1489326161"/>
                    </a:ext>
                  </a:extLst>
                </a:gridCol>
              </a:tblGrid>
              <a:tr h="904880">
                <a:tc>
                  <a:txBody>
                    <a:bodyPr/>
                    <a:lstStyle/>
                    <a:p>
                      <a:r>
                        <a:rPr lang="ru-RU" sz="1800" baseline="0" dirty="0" smtClean="0"/>
                        <a:t>     </a:t>
                      </a:r>
                      <a:r>
                        <a:rPr lang="ru-RU" sz="4000" dirty="0" smtClean="0"/>
                        <a:t>х</a:t>
                      </a:r>
                      <a:r>
                        <a:rPr lang="ru-RU" sz="4000" baseline="30000" dirty="0" smtClean="0"/>
                        <a:t>2</a:t>
                      </a:r>
                      <a:endParaRPr lang="ru-RU" sz="4000" dirty="0" smtClean="0"/>
                    </a:p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baseline="0" dirty="0" smtClean="0"/>
                        <a:t>  х</a:t>
                      </a:r>
                      <a:r>
                        <a:rPr lang="ru-RU" sz="4000" baseline="30000" dirty="0" smtClean="0"/>
                        <a:t>3</a:t>
                      </a:r>
                      <a:endParaRPr lang="ru-RU" sz="4000" baseline="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4981074"/>
                  </a:ext>
                </a:extLst>
              </a:tr>
              <a:tr h="90488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000" dirty="0" smtClean="0"/>
                        <a:t>   х</a:t>
                      </a:r>
                      <a:r>
                        <a:rPr lang="ru-RU" sz="4000" baseline="30000" dirty="0" smtClean="0"/>
                        <a:t>4</a:t>
                      </a:r>
                      <a:endParaRPr lang="ru-RU" sz="40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3794984"/>
                  </a:ext>
                </a:extLst>
              </a:tr>
              <a:tr h="904880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788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32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500063" y="2000250"/>
            <a:ext cx="8143875" cy="19288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/>
              </a:rPr>
              <a:t>Спасибо за 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3" presetID="2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7" dur="3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8050"/>
                            </p:stCondLst>
                            <p:childTnLst>
                              <p:par>
                                <p:cTn id="19" presetID="28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3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0" grpId="1" animBg="1"/>
      <p:bldP spid="2050" grpId="2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Выбираем правильный ответ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214282" y="1357298"/>
          <a:ext cx="1928826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928662" y="2786058"/>
          <a:ext cx="1714512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/>
        </p:nvGraphicFramePr>
        <p:xfrm>
          <a:off x="4500562" y="2786058"/>
          <a:ext cx="2500330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6143636" y="1357298"/>
          <a:ext cx="200026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3357554" y="1357298"/>
          <a:ext cx="1714512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10" name="Схема 9"/>
          <p:cNvGraphicFramePr/>
          <p:nvPr/>
        </p:nvGraphicFramePr>
        <p:xfrm>
          <a:off x="5143504" y="4071942"/>
          <a:ext cx="2571768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cxnSp>
        <p:nvCxnSpPr>
          <p:cNvPr id="11" name="Прямая соединительная линия 10"/>
          <p:cNvCxnSpPr/>
          <p:nvPr/>
        </p:nvCxnSpPr>
        <p:spPr bwMode="auto">
          <a:xfrm>
            <a:off x="0" y="5214938"/>
            <a:ext cx="9144000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Схема 11"/>
          <p:cNvGraphicFramePr/>
          <p:nvPr/>
        </p:nvGraphicFramePr>
        <p:xfrm>
          <a:off x="571472" y="4071942"/>
          <a:ext cx="2857520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2" r:lo="rId33" r:qs="rId34" r:cs="rId35"/>
          </a:graphicData>
        </a:graphic>
      </p:graphicFrame>
      <p:graphicFrame>
        <p:nvGraphicFramePr>
          <p:cNvPr id="13" name="Схема 12"/>
          <p:cNvGraphicFramePr/>
          <p:nvPr/>
        </p:nvGraphicFramePr>
        <p:xfrm>
          <a:off x="571472" y="5500702"/>
          <a:ext cx="128588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7" r:lo="rId38" r:qs="rId39" r:cs="rId40"/>
          </a:graphicData>
        </a:graphic>
      </p:graphicFrame>
      <p:graphicFrame>
        <p:nvGraphicFramePr>
          <p:cNvPr id="14" name="Схема 13"/>
          <p:cNvGraphicFramePr/>
          <p:nvPr/>
        </p:nvGraphicFramePr>
        <p:xfrm>
          <a:off x="3714744" y="5500702"/>
          <a:ext cx="1143008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2" r:lo="rId43" r:qs="rId44" r:cs="rId45"/>
          </a:graphicData>
        </a:graphic>
      </p:graphicFrame>
      <p:graphicFrame>
        <p:nvGraphicFramePr>
          <p:cNvPr id="15" name="Схема 14"/>
          <p:cNvGraphicFramePr/>
          <p:nvPr/>
        </p:nvGraphicFramePr>
        <p:xfrm>
          <a:off x="7286644" y="5500702"/>
          <a:ext cx="100013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7" r:lo="rId48" r:qs="rId49" r:cs="rId50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7929586" y="5500702"/>
          <a:ext cx="64294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2" r:lo="rId53" r:qs="rId54" r:cs="rId55"/>
          </a:graphicData>
        </a:graphic>
      </p:graphicFrame>
      <p:graphicFrame>
        <p:nvGraphicFramePr>
          <p:cNvPr id="17" name="Схема 16"/>
          <p:cNvGraphicFramePr/>
          <p:nvPr/>
        </p:nvGraphicFramePr>
        <p:xfrm>
          <a:off x="3500430" y="5500702"/>
          <a:ext cx="1000132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7" r:lo="rId58" r:qs="rId59" r:cs="rId60"/>
          </a:graphicData>
        </a:graphic>
      </p:graphicFrame>
      <p:graphicFrame>
        <p:nvGraphicFramePr>
          <p:cNvPr id="18" name="Схема 17"/>
          <p:cNvGraphicFramePr/>
          <p:nvPr/>
        </p:nvGraphicFramePr>
        <p:xfrm>
          <a:off x="571472" y="5500702"/>
          <a:ext cx="857256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2" r:lo="rId63" r:qs="rId64" r:cs="rId65"/>
          </a:graphicData>
        </a:graphic>
      </p:graphicFrame>
      <p:graphicFrame>
        <p:nvGraphicFramePr>
          <p:cNvPr id="19" name="Схема 18"/>
          <p:cNvGraphicFramePr/>
          <p:nvPr/>
        </p:nvGraphicFramePr>
        <p:xfrm>
          <a:off x="857224" y="5500702"/>
          <a:ext cx="128588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7" r:lo="rId68" r:qs="rId69" r:cs="rId70"/>
          </a:graphicData>
        </a:graphic>
      </p:graphicFrame>
      <p:graphicFrame>
        <p:nvGraphicFramePr>
          <p:cNvPr id="20" name="Схема 19"/>
          <p:cNvGraphicFramePr/>
          <p:nvPr/>
        </p:nvGraphicFramePr>
        <p:xfrm>
          <a:off x="3786182" y="5500702"/>
          <a:ext cx="1000132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2" r:lo="rId73" r:qs="rId74" r:cs="rId75"/>
          </a:graphicData>
        </a:graphic>
      </p:graphicFrame>
      <p:graphicFrame>
        <p:nvGraphicFramePr>
          <p:cNvPr id="21" name="Схема 20"/>
          <p:cNvGraphicFramePr/>
          <p:nvPr/>
        </p:nvGraphicFramePr>
        <p:xfrm>
          <a:off x="7929586" y="5500702"/>
          <a:ext cx="857256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7" r:lo="rId78" r:qs="rId79" r:cs="rId80"/>
          </a:graphicData>
        </a:graphic>
      </p:graphicFrame>
      <p:graphicFrame>
        <p:nvGraphicFramePr>
          <p:cNvPr id="22" name="Схема 21"/>
          <p:cNvGraphicFramePr/>
          <p:nvPr/>
        </p:nvGraphicFramePr>
        <p:xfrm>
          <a:off x="857224" y="5429264"/>
          <a:ext cx="128588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2" r:lo="rId83" r:qs="rId84" r:cs="rId85"/>
          </a:graphicData>
        </a:graphic>
      </p:graphicFrame>
      <p:graphicFrame>
        <p:nvGraphicFramePr>
          <p:cNvPr id="23" name="Схема 22"/>
          <p:cNvGraphicFramePr/>
          <p:nvPr/>
        </p:nvGraphicFramePr>
        <p:xfrm>
          <a:off x="3643306" y="5500702"/>
          <a:ext cx="1143008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7" r:lo="rId88" r:qs="rId89" r:cs="rId90"/>
          </a:graphicData>
        </a:graphic>
      </p:graphicFrame>
      <p:graphicFrame>
        <p:nvGraphicFramePr>
          <p:cNvPr id="24" name="Схема 23"/>
          <p:cNvGraphicFramePr/>
          <p:nvPr/>
        </p:nvGraphicFramePr>
        <p:xfrm>
          <a:off x="7929586" y="5500702"/>
          <a:ext cx="100013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2" r:lo="rId93" r:qs="rId94" r:cs="rId95"/>
          </a:graphicData>
        </a:graphic>
      </p:graphicFrame>
      <p:graphicFrame>
        <p:nvGraphicFramePr>
          <p:cNvPr id="25" name="Схема 24"/>
          <p:cNvGraphicFramePr/>
          <p:nvPr/>
        </p:nvGraphicFramePr>
        <p:xfrm>
          <a:off x="785786" y="5786454"/>
          <a:ext cx="128588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7" r:lo="rId98" r:qs="rId99" r:cs="rId100"/>
          </a:graphicData>
        </a:graphic>
      </p:graphicFrame>
      <p:graphicFrame>
        <p:nvGraphicFramePr>
          <p:cNvPr id="26" name="Схема 25"/>
          <p:cNvGraphicFramePr/>
          <p:nvPr/>
        </p:nvGraphicFramePr>
        <p:xfrm>
          <a:off x="3214678" y="5786454"/>
          <a:ext cx="1857388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2" r:lo="rId103" r:qs="rId104" r:cs="rId105"/>
          </a:graphicData>
        </a:graphic>
      </p:graphicFrame>
      <p:graphicFrame>
        <p:nvGraphicFramePr>
          <p:cNvPr id="27" name="Схема 26"/>
          <p:cNvGraphicFramePr/>
          <p:nvPr/>
        </p:nvGraphicFramePr>
        <p:xfrm>
          <a:off x="7786710" y="5653102"/>
          <a:ext cx="1295408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7" r:lo="rId108" r:qs="rId109" r:cs="rId110"/>
          </a:graphicData>
        </a:graphic>
      </p:graphicFrame>
      <p:graphicFrame>
        <p:nvGraphicFramePr>
          <p:cNvPr id="28" name="Схема 27"/>
          <p:cNvGraphicFramePr/>
          <p:nvPr/>
        </p:nvGraphicFramePr>
        <p:xfrm>
          <a:off x="857224" y="5643578"/>
          <a:ext cx="1571636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2" r:lo="rId113" r:qs="rId114" r:cs="rId115"/>
          </a:graphicData>
        </a:graphic>
      </p:graphicFrame>
      <p:graphicFrame>
        <p:nvGraphicFramePr>
          <p:cNvPr id="29" name="Схема 28"/>
          <p:cNvGraphicFramePr/>
          <p:nvPr/>
        </p:nvGraphicFramePr>
        <p:xfrm>
          <a:off x="3357554" y="5572140"/>
          <a:ext cx="1857388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7" r:lo="rId118" r:qs="rId119" r:cs="rId120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8081986" y="5653102"/>
          <a:ext cx="100013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2" r:lo="rId123" r:qs="rId124" r:cs="rId125"/>
          </a:graphicData>
        </a:graphic>
      </p:graphicFrame>
      <p:graphicFrame>
        <p:nvGraphicFramePr>
          <p:cNvPr id="31" name="Схема 30"/>
          <p:cNvGraphicFramePr/>
          <p:nvPr>
            <p:extLst>
              <p:ext uri="{D42A27DB-BD31-4B8C-83A1-F6EECF244321}">
                <p14:modId xmlns:p14="http://schemas.microsoft.com/office/powerpoint/2010/main" val="2332961974"/>
              </p:ext>
            </p:extLst>
          </p:nvPr>
        </p:nvGraphicFramePr>
        <p:xfrm>
          <a:off x="1000100" y="5715016"/>
          <a:ext cx="128588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7" r:lo="rId128" r:qs="rId129" r:cs="rId130"/>
          </a:graphicData>
        </a:graphic>
      </p:graphicFrame>
      <p:graphicFrame>
        <p:nvGraphicFramePr>
          <p:cNvPr id="32" name="Схема 31"/>
          <p:cNvGraphicFramePr/>
          <p:nvPr/>
        </p:nvGraphicFramePr>
        <p:xfrm>
          <a:off x="3500430" y="5715016"/>
          <a:ext cx="1571636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2" r:lo="rId133" r:qs="rId134" r:cs="rId135"/>
          </a:graphicData>
        </a:graphic>
      </p:graphicFrame>
      <p:graphicFrame>
        <p:nvGraphicFramePr>
          <p:cNvPr id="33" name="Схема 32"/>
          <p:cNvGraphicFramePr/>
          <p:nvPr/>
        </p:nvGraphicFramePr>
        <p:xfrm>
          <a:off x="7643834" y="5643578"/>
          <a:ext cx="128585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7" r:lo="rId138" r:qs="rId139" r:cs="rId140"/>
          </a:graphicData>
        </a:graphic>
      </p:graphicFrame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714500" y="5214938"/>
            <a:ext cx="5910263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8800" b="1" dirty="0">
                <a:solidFill>
                  <a:srgbClr val="FF0000"/>
                </a:solidFill>
              </a:rPr>
              <a:t>Молодцы!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97 -0.05479 L -0.18142 -0.58946 " pathEditMode="relative" ptsTypes="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68 -0.0601 L 0.50869 -0.58437 " pathEditMode="relative" ptsTypes="AA">
                                      <p:cBhvr>
                                        <p:cTn id="7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44 -0.05479 L 0.46441 -0.56866 " pathEditMode="relative" ptsTypes="AA">
                                      <p:cBhvr>
                                        <p:cTn id="11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55987E-6 L -0.57153 -0.39043 " pathEditMode="relative" rAng="0" ptsTypes="AA">
                                      <p:cBhvr>
                                        <p:cTn id="14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00" y="-19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2104 L -0.08386 -0.44429 " pathEditMode="relative" rAng="0" ptsTypes="AA">
                                      <p:cBhvr>
                                        <p:cTn id="18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0" y="-21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4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041 -0.05987 L 0.2809 -0.21729 " pathEditMode="relative" ptsTypes="AA">
                                      <p:cBhvr>
                                        <p:cTn id="21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5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066 -0.05455 L 0.4408 -0.22237 " pathEditMode="relative" ptsTypes="AA">
                                      <p:cBhvr>
                                        <p:cTn id="25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9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70" dur="1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71" dur="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2" dur="7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3" dur="75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4" dur="750" fill="hold">
                                          <p:stCondLst>
                                            <p:cond delay="22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AsOne/>
      </p:bldGraphic>
      <p:bldGraphic spid="6" grpId="0">
        <p:bldAsOne/>
      </p:bldGraphic>
      <p:bldGraphic spid="7" grpId="0">
        <p:bldAsOne/>
      </p:bldGraphic>
      <p:bldGraphic spid="8" grpId="0">
        <p:bldAsOne/>
      </p:bldGraphic>
      <p:bldGraphic spid="9" grpId="0">
        <p:bldAsOne/>
      </p:bldGraphic>
      <p:bldGraphic spid="10" grpId="0">
        <p:bldAsOne/>
      </p:bldGraphic>
      <p:bldGraphic spid="12" grpId="0">
        <p:bldAsOne/>
      </p:bldGraphic>
      <p:bldGraphic spid="13" grpId="0">
        <p:bldAsOne/>
      </p:bldGraphic>
      <p:bldGraphic spid="13" grpId="1">
        <p:bldAsOne/>
      </p:bldGraphic>
      <p:bldGraphic spid="14" grpId="0">
        <p:bldAsOne/>
      </p:bldGraphic>
      <p:bldGraphic spid="14" grpId="1">
        <p:bldAsOne/>
      </p:bldGraphic>
      <p:bldGraphic spid="15" grpId="0">
        <p:bldAsOne/>
      </p:bldGraphic>
      <p:bldGraphic spid="15" grpId="1">
        <p:bldAsOne/>
      </p:bldGraphic>
      <p:bldGraphic spid="16" grpId="0">
        <p:bldAsOne/>
      </p:bldGraphic>
      <p:bldGraphic spid="16" grpId="1">
        <p:bldAsOne/>
      </p:bldGraphic>
      <p:bldGraphic spid="17" grpId="0">
        <p:bldAsOne/>
      </p:bldGraphic>
      <p:bldGraphic spid="17" grpId="1">
        <p:bldAsOne/>
      </p:bldGraphic>
      <p:bldGraphic spid="18" grpId="0">
        <p:bldAsOne/>
      </p:bldGraphic>
      <p:bldGraphic spid="18" grpId="1">
        <p:bldAsOne/>
      </p:bldGraphic>
      <p:bldGraphic spid="19" grpId="0">
        <p:bldAsOne/>
      </p:bldGraphic>
      <p:bldGraphic spid="19" grpId="1">
        <p:bldAsOne/>
      </p:bldGraphic>
      <p:bldGraphic spid="20" grpId="0">
        <p:bldAsOne/>
      </p:bldGraphic>
      <p:bldGraphic spid="20" grpId="1">
        <p:bldAsOne/>
      </p:bldGraphic>
      <p:bldGraphic spid="21" grpId="0">
        <p:bldAsOne/>
      </p:bldGraphic>
      <p:bldGraphic spid="21" grpId="1">
        <p:bldAsOne/>
      </p:bldGraphic>
      <p:bldGraphic spid="22" grpId="0">
        <p:bldAsOne/>
      </p:bldGraphic>
      <p:bldGraphic spid="22" grpId="1">
        <p:bldAsOne/>
      </p:bldGraphic>
      <p:bldGraphic spid="23" grpId="0">
        <p:bldAsOne/>
      </p:bldGraphic>
      <p:bldGraphic spid="23" grpId="1">
        <p:bldAsOne/>
      </p:bldGraphic>
      <p:bldGraphic spid="24" grpId="0">
        <p:bldAsOne/>
      </p:bldGraphic>
      <p:bldGraphic spid="24" grpId="1">
        <p:bldAsOne/>
      </p:bldGraphic>
      <p:bldGraphic spid="25" grpId="0">
        <p:bldAsOne/>
      </p:bldGraphic>
      <p:bldGraphic spid="25" grpId="1">
        <p:bldAsOne/>
      </p:bldGraphic>
      <p:bldGraphic spid="26" grpId="0">
        <p:bldAsOne/>
      </p:bldGraphic>
      <p:bldGraphic spid="26" grpId="1">
        <p:bldAsOne/>
      </p:bldGraphic>
      <p:bldGraphic spid="27" grpId="0">
        <p:bldAsOne/>
      </p:bldGraphic>
      <p:bldGraphic spid="27" grpId="1">
        <p:bldAsOne/>
      </p:bldGraphic>
      <p:bldGraphic spid="28" grpId="0">
        <p:bldAsOne/>
      </p:bldGraphic>
      <p:bldGraphic spid="28" grpId="1">
        <p:bldAsOne/>
      </p:bldGraphic>
      <p:bldGraphic spid="29" grpId="0">
        <p:bldAsOne/>
      </p:bldGraphic>
      <p:bldGraphic spid="29" grpId="1">
        <p:bldAsOne/>
      </p:bldGraphic>
      <p:bldGraphic spid="30" grpId="0">
        <p:bldAsOne/>
      </p:bldGraphic>
      <p:bldGraphic spid="30" grpId="1">
        <p:bldAsOne/>
      </p:bldGraphic>
      <p:bldGraphic spid="31" grpId="0">
        <p:bldAsOne/>
      </p:bldGraphic>
      <p:bldGraphic spid="31" grpId="1">
        <p:bldAsOne/>
      </p:bldGraphic>
      <p:bldGraphic spid="32" grpId="0">
        <p:bldAsOne/>
      </p:bldGraphic>
      <p:bldGraphic spid="32" grpId="1">
        <p:bldAsOne/>
      </p:bldGraphic>
      <p:bldGraphic spid="33" grpId="0">
        <p:bldAsOne/>
      </p:bldGraphic>
      <p:bldGraphic spid="33" grpId="1">
        <p:bldAsOne/>
      </p:bldGraphic>
      <p:bldP spid="34" grpId="0"/>
      <p:bldP spid="34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/>
              <a:t>Выбираем правильный ответ</a:t>
            </a:r>
          </a:p>
        </p:txBody>
      </p:sp>
      <p:graphicFrame>
        <p:nvGraphicFramePr>
          <p:cNvPr id="17" name="Схема 16"/>
          <p:cNvGraphicFramePr/>
          <p:nvPr/>
        </p:nvGraphicFramePr>
        <p:xfrm>
          <a:off x="7286644" y="2000240"/>
          <a:ext cx="1643074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3573033173"/>
              </p:ext>
            </p:extLst>
          </p:nvPr>
        </p:nvGraphicFramePr>
        <p:xfrm>
          <a:off x="2143108" y="2000240"/>
          <a:ext cx="3357586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5" name="Схема 14"/>
          <p:cNvGraphicFramePr/>
          <p:nvPr/>
        </p:nvGraphicFramePr>
        <p:xfrm>
          <a:off x="2428860" y="3786190"/>
          <a:ext cx="242889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4" name="Схема 13"/>
          <p:cNvGraphicFramePr/>
          <p:nvPr/>
        </p:nvGraphicFramePr>
        <p:xfrm>
          <a:off x="5572132" y="1357298"/>
          <a:ext cx="1643074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2" name="Схема 11"/>
          <p:cNvGraphicFramePr/>
          <p:nvPr/>
        </p:nvGraphicFramePr>
        <p:xfrm>
          <a:off x="214282" y="1285860"/>
          <a:ext cx="1714512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23" name="Схема 22"/>
          <p:cNvGraphicFramePr/>
          <p:nvPr/>
        </p:nvGraphicFramePr>
        <p:xfrm>
          <a:off x="214282" y="3143248"/>
          <a:ext cx="1857388" cy="571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graphicFrame>
        <p:nvGraphicFramePr>
          <p:cNvPr id="25" name="Схема 24"/>
          <p:cNvGraphicFramePr/>
          <p:nvPr/>
        </p:nvGraphicFramePr>
        <p:xfrm>
          <a:off x="5000628" y="3000372"/>
          <a:ext cx="3867782" cy="684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  <p:graphicFrame>
        <p:nvGraphicFramePr>
          <p:cNvPr id="28" name="Схема 27"/>
          <p:cNvGraphicFramePr/>
          <p:nvPr/>
        </p:nvGraphicFramePr>
        <p:xfrm>
          <a:off x="285720" y="5572140"/>
          <a:ext cx="857256" cy="571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8" r:lo="rId39" r:qs="rId40" r:cs="rId41"/>
          </a:graphicData>
        </a:graphic>
      </p:graphicFrame>
      <p:graphicFrame>
        <p:nvGraphicFramePr>
          <p:cNvPr id="29" name="Схема 28"/>
          <p:cNvGraphicFramePr/>
          <p:nvPr/>
        </p:nvGraphicFramePr>
        <p:xfrm>
          <a:off x="2786050" y="4643446"/>
          <a:ext cx="1857388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3" r:lo="rId44" r:qs="rId45" r:cs="rId46"/>
          </a:graphicData>
        </a:graphic>
      </p:graphicFrame>
      <p:graphicFrame>
        <p:nvGraphicFramePr>
          <p:cNvPr id="30" name="Схема 29"/>
          <p:cNvGraphicFramePr/>
          <p:nvPr/>
        </p:nvGraphicFramePr>
        <p:xfrm>
          <a:off x="1714480" y="5572140"/>
          <a:ext cx="1928826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8" r:lo="rId49" r:qs="rId50" r:cs="rId51"/>
          </a:graphicData>
        </a:graphic>
      </p:graphicFrame>
      <p:graphicFrame>
        <p:nvGraphicFramePr>
          <p:cNvPr id="32" name="Схема 31"/>
          <p:cNvGraphicFramePr/>
          <p:nvPr/>
        </p:nvGraphicFramePr>
        <p:xfrm>
          <a:off x="214282" y="4643446"/>
          <a:ext cx="128588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3" r:lo="rId54" r:qs="rId55" r:cs="rId56"/>
          </a:graphicData>
        </a:graphic>
      </p:graphicFrame>
      <p:graphicFrame>
        <p:nvGraphicFramePr>
          <p:cNvPr id="33" name="Схема 32"/>
          <p:cNvGraphicFramePr/>
          <p:nvPr/>
        </p:nvGraphicFramePr>
        <p:xfrm>
          <a:off x="7929586" y="5500702"/>
          <a:ext cx="100013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8" r:lo="rId59" r:qs="rId60" r:cs="rId61"/>
          </a:graphicData>
        </a:graphic>
      </p:graphicFrame>
      <p:graphicFrame>
        <p:nvGraphicFramePr>
          <p:cNvPr id="35" name="Схема 34"/>
          <p:cNvGraphicFramePr/>
          <p:nvPr/>
        </p:nvGraphicFramePr>
        <p:xfrm>
          <a:off x="7929586" y="4643446"/>
          <a:ext cx="857256" cy="785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3" r:lo="rId64" r:qs="rId65" r:cs="rId66"/>
          </a:graphicData>
        </a:graphic>
      </p:graphicFrame>
      <p:cxnSp>
        <p:nvCxnSpPr>
          <p:cNvPr id="24" name="Прямая соединительная линия 23"/>
          <p:cNvCxnSpPr/>
          <p:nvPr/>
        </p:nvCxnSpPr>
        <p:spPr bwMode="auto">
          <a:xfrm>
            <a:off x="285720" y="6707993"/>
            <a:ext cx="9144000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Схема 33"/>
          <p:cNvGraphicFramePr/>
          <p:nvPr/>
        </p:nvGraphicFramePr>
        <p:xfrm>
          <a:off x="4143372" y="5286388"/>
          <a:ext cx="1071570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8" r:lo="rId69" r:qs="rId70" r:cs="rId71"/>
          </a:graphicData>
        </a:graphic>
      </p:graphicFrame>
      <p:graphicFrame>
        <p:nvGraphicFramePr>
          <p:cNvPr id="36" name="Схема 35"/>
          <p:cNvGraphicFramePr/>
          <p:nvPr/>
        </p:nvGraphicFramePr>
        <p:xfrm>
          <a:off x="5429256" y="6143620"/>
          <a:ext cx="128588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3" r:lo="rId74" r:qs="rId75" r:cs="rId76"/>
          </a:graphicData>
        </a:graphic>
      </p:graphicFrame>
      <p:graphicFrame>
        <p:nvGraphicFramePr>
          <p:cNvPr id="20" name="Схема 19"/>
          <p:cNvGraphicFramePr/>
          <p:nvPr/>
        </p:nvGraphicFramePr>
        <p:xfrm>
          <a:off x="1714480" y="4643446"/>
          <a:ext cx="857256" cy="785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8" r:lo="rId79" r:qs="rId80" r:cs="rId81"/>
          </a:graphicData>
        </a:graphic>
      </p:graphicFrame>
      <p:graphicFrame>
        <p:nvGraphicFramePr>
          <p:cNvPr id="21" name="Схема 20"/>
          <p:cNvGraphicFramePr/>
          <p:nvPr/>
        </p:nvGraphicFramePr>
        <p:xfrm>
          <a:off x="6572264" y="5929330"/>
          <a:ext cx="1919302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3" r:lo="rId84" r:qs="rId85" r:cs="rId86"/>
          </a:graphicData>
        </a:graphic>
      </p:graphicFrame>
      <p:graphicFrame>
        <p:nvGraphicFramePr>
          <p:cNvPr id="22" name="Схема 21"/>
          <p:cNvGraphicFramePr/>
          <p:nvPr/>
        </p:nvGraphicFramePr>
        <p:xfrm>
          <a:off x="3857620" y="6000768"/>
          <a:ext cx="1919302" cy="581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8" r:lo="rId89" r:qs="rId90" r:cs="rId91"/>
          </a:graphicData>
        </a:graphic>
      </p:graphicFrame>
      <p:graphicFrame>
        <p:nvGraphicFramePr>
          <p:cNvPr id="27" name="Схема 26"/>
          <p:cNvGraphicFramePr/>
          <p:nvPr/>
        </p:nvGraphicFramePr>
        <p:xfrm>
          <a:off x="928662" y="5857892"/>
          <a:ext cx="100013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3" r:lo="rId94" r:qs="rId95" r:cs="rId96"/>
          </a:graphicData>
        </a:graphic>
      </p:graphicFrame>
      <p:graphicFrame>
        <p:nvGraphicFramePr>
          <p:cNvPr id="31" name="Схема 30"/>
          <p:cNvGraphicFramePr/>
          <p:nvPr/>
        </p:nvGraphicFramePr>
        <p:xfrm>
          <a:off x="4857752" y="4643446"/>
          <a:ext cx="1000132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8" r:lo="rId99" r:qs="rId100" r:cs="rId101"/>
          </a:graphicData>
        </a:graphic>
      </p:graphicFrame>
      <p:graphicFrame>
        <p:nvGraphicFramePr>
          <p:cNvPr id="37" name="Схема 36"/>
          <p:cNvGraphicFramePr/>
          <p:nvPr/>
        </p:nvGraphicFramePr>
        <p:xfrm>
          <a:off x="6429388" y="4786322"/>
          <a:ext cx="847732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3" r:lo="rId104" r:qs="rId105" r:cs="rId106"/>
          </a:graphicData>
        </a:graphic>
      </p:graphicFrame>
      <p:graphicFrame>
        <p:nvGraphicFramePr>
          <p:cNvPr id="38" name="Схема 37"/>
          <p:cNvGraphicFramePr/>
          <p:nvPr>
            <p:extLst>
              <p:ext uri="{D42A27DB-BD31-4B8C-83A1-F6EECF244321}">
                <p14:modId xmlns:p14="http://schemas.microsoft.com/office/powerpoint/2010/main" val="501551900"/>
              </p:ext>
            </p:extLst>
          </p:nvPr>
        </p:nvGraphicFramePr>
        <p:xfrm>
          <a:off x="8001024" y="6143644"/>
          <a:ext cx="1142976" cy="714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8" r:lo="rId109" r:qs="rId110" r:cs="rId111"/>
          </a:graphicData>
        </a:graphic>
      </p:graphicFrame>
      <p:graphicFrame>
        <p:nvGraphicFramePr>
          <p:cNvPr id="39" name="Схема 38"/>
          <p:cNvGraphicFramePr/>
          <p:nvPr/>
        </p:nvGraphicFramePr>
        <p:xfrm>
          <a:off x="4786314" y="5643578"/>
          <a:ext cx="990608" cy="85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3" r:lo="rId114" r:qs="rId115" r:cs="rId116"/>
          </a:graphicData>
        </a:graphic>
      </p:graphicFrame>
      <p:graphicFrame>
        <p:nvGraphicFramePr>
          <p:cNvPr id="40" name="Схема 39"/>
          <p:cNvGraphicFramePr/>
          <p:nvPr>
            <p:extLst>
              <p:ext uri="{D42A27DB-BD31-4B8C-83A1-F6EECF244321}">
                <p14:modId xmlns:p14="http://schemas.microsoft.com/office/powerpoint/2010/main" val="13496165"/>
              </p:ext>
            </p:extLst>
          </p:nvPr>
        </p:nvGraphicFramePr>
        <p:xfrm>
          <a:off x="7929586" y="4572008"/>
          <a:ext cx="1214414" cy="785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8" r:lo="rId119" r:qs="rId120" r:cs="rId121"/>
          </a:graphicData>
        </a:graphic>
      </p:graphicFrame>
      <p:graphicFrame>
        <p:nvGraphicFramePr>
          <p:cNvPr id="41" name="Схема 40"/>
          <p:cNvGraphicFramePr/>
          <p:nvPr/>
        </p:nvGraphicFramePr>
        <p:xfrm>
          <a:off x="5429256" y="4643446"/>
          <a:ext cx="1928826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3" r:lo="rId124" r:qs="rId125" r:cs="rId126"/>
          </a:graphicData>
        </a:graphic>
      </p:graphicFrame>
      <p:graphicFrame>
        <p:nvGraphicFramePr>
          <p:cNvPr id="42" name="Схема 41"/>
          <p:cNvGraphicFramePr/>
          <p:nvPr>
            <p:extLst>
              <p:ext uri="{D42A27DB-BD31-4B8C-83A1-F6EECF244321}">
                <p14:modId xmlns:p14="http://schemas.microsoft.com/office/powerpoint/2010/main" val="2778364216"/>
              </p:ext>
            </p:extLst>
          </p:nvPr>
        </p:nvGraphicFramePr>
        <p:xfrm>
          <a:off x="6286512" y="5500702"/>
          <a:ext cx="1928826" cy="727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8" r:lo="rId129" r:qs="rId130" r:cs="rId131"/>
          </a:graphicData>
        </a:graphic>
      </p:graphicFrame>
      <p:graphicFrame>
        <p:nvGraphicFramePr>
          <p:cNvPr id="43" name="Схема 42"/>
          <p:cNvGraphicFramePr/>
          <p:nvPr/>
        </p:nvGraphicFramePr>
        <p:xfrm>
          <a:off x="4500562" y="5214950"/>
          <a:ext cx="128588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3" r:lo="rId134" r:qs="rId135" r:cs="rId136"/>
          </a:graphicData>
        </a:graphic>
      </p:graphicFrame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357438" y="5072063"/>
            <a:ext cx="41624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 b="1" dirty="0">
                <a:solidFill>
                  <a:srgbClr val="FF0000"/>
                </a:solidFill>
              </a:rPr>
              <a:t>Молодцы!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8.69163E-7 L -0.81562 -0.3807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800" y="-19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-0.05594 L -0.01649 -0.27601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" y="-11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-6.03791E-6 L -0.21268 -0.49261 " pathEditMode="relative" ptsTypes="AA">
                                      <p:cBhvr>
                                        <p:cTn id="11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74 -0.0497 L 0.80782 -0.60541 " pathEditMode="relative" ptsTypes="AA">
                                      <p:cBhvr>
                                        <p:cTn id="14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3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4" presetID="53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62321E-6 L -0.14948 -0.15718 " pathEditMode="relative" rAng="0" ptsTypes="AA">
                                      <p:cBhvr>
                                        <p:cTn id="18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-7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4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5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9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34073E-6 L 0.50643 -0.26468 " pathEditMode="relative" rAng="0" ptsTypes="AA">
                                      <p:cBhvr>
                                        <p:cTn id="21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00" y="-13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5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66019E-6 L 0.50069 -0.13454 " pathEditMode="relative" rAng="0" ptsTypes="AA">
                                      <p:cBhvr>
                                        <p:cTn id="25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0" y="-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7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 nodeType="clickPar">
                      <p:stCondLst>
                        <p:cond delay="indefinite"/>
                      </p:stCondLst>
                      <p:childTnLst>
                        <p:par>
                          <p:cTn id="2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7" grpId="0">
        <p:bldAsOne/>
      </p:bldGraphic>
      <p:bldGraphic spid="16" grpId="0">
        <p:bldAsOne/>
      </p:bldGraphic>
      <p:bldGraphic spid="15" grpId="0">
        <p:bldAsOne/>
      </p:bldGraphic>
      <p:bldGraphic spid="14" grpId="0">
        <p:bldAsOne/>
      </p:bldGraphic>
      <p:bldGraphic spid="12" grpId="0">
        <p:bldAsOne/>
      </p:bldGraphic>
      <p:bldGraphic spid="23" grpId="0">
        <p:bldAsOne/>
      </p:bldGraphic>
      <p:bldGraphic spid="25" grpId="0">
        <p:bldAsOne/>
      </p:bldGraphic>
      <p:bldGraphic spid="28" grpId="0">
        <p:bldAsOne/>
      </p:bldGraphic>
      <p:bldGraphic spid="28" grpId="1">
        <p:bldAsOne/>
      </p:bldGraphic>
      <p:bldGraphic spid="29" grpId="0">
        <p:bldAsOne/>
      </p:bldGraphic>
      <p:bldGraphic spid="29" grpId="1">
        <p:bldAsOne/>
      </p:bldGraphic>
      <p:bldGraphic spid="30" grpId="0">
        <p:bldAsOne/>
      </p:bldGraphic>
      <p:bldGraphic spid="30" grpId="1">
        <p:bldAsOne/>
      </p:bldGraphic>
      <p:bldGraphic spid="32" grpId="0">
        <p:bldAsOne/>
      </p:bldGraphic>
      <p:bldGraphic spid="32" grpId="1">
        <p:bldAsOne/>
      </p:bldGraphic>
      <p:bldGraphic spid="33" grpId="0">
        <p:bldAsOne/>
      </p:bldGraphic>
      <p:bldGraphic spid="33" grpId="1">
        <p:bldAsOne/>
      </p:bldGraphic>
      <p:bldGraphic spid="35" grpId="0">
        <p:bldAsOne/>
      </p:bldGraphic>
      <p:bldGraphic spid="35" grpId="1">
        <p:bldAsOne/>
      </p:bldGraphic>
      <p:bldGraphic spid="34" grpId="0">
        <p:bldAsOne/>
      </p:bldGraphic>
      <p:bldGraphic spid="34" grpId="1">
        <p:bldAsOne/>
      </p:bldGraphic>
      <p:bldGraphic spid="36" grpId="0">
        <p:bldAsOne/>
      </p:bldGraphic>
      <p:bldGraphic spid="36" grpId="1">
        <p:bldAsOne/>
      </p:bldGraphic>
      <p:bldGraphic spid="20" grpId="0">
        <p:bldAsOne/>
      </p:bldGraphic>
      <p:bldGraphic spid="20" grpId="1">
        <p:bldAsOne/>
      </p:bldGraphic>
      <p:bldGraphic spid="20" grpId="2">
        <p:bldAsOne/>
      </p:bldGraphic>
      <p:bldGraphic spid="20" grpId="3">
        <p:bldAsOne/>
      </p:bldGraphic>
      <p:bldGraphic spid="21" grpId="0">
        <p:bldAsOne/>
      </p:bldGraphic>
      <p:bldGraphic spid="21" grpId="1">
        <p:bldAsOne/>
      </p:bldGraphic>
      <p:bldGraphic spid="22" grpId="0">
        <p:bldAsOne/>
      </p:bldGraphic>
      <p:bldGraphic spid="22" grpId="1">
        <p:bldAsOne/>
      </p:bldGraphic>
      <p:bldGraphic spid="27" grpId="0">
        <p:bldAsOne/>
      </p:bldGraphic>
      <p:bldGraphic spid="27" grpId="1">
        <p:bldAsOne/>
      </p:bldGraphic>
      <p:bldGraphic spid="31" grpId="0">
        <p:bldAsOne/>
      </p:bldGraphic>
      <p:bldGraphic spid="31" grpId="1">
        <p:bldAsOne/>
      </p:bldGraphic>
      <p:bldGraphic spid="37" grpId="0">
        <p:bldAsOne/>
      </p:bldGraphic>
      <p:bldGraphic spid="37" grpId="1">
        <p:bldAsOne/>
      </p:bldGraphic>
      <p:bldGraphic spid="38" grpId="0">
        <p:bldAsOne/>
      </p:bldGraphic>
      <p:bldGraphic spid="38" grpId="1">
        <p:bldAsOne/>
      </p:bldGraphic>
      <p:bldGraphic spid="39" grpId="0">
        <p:bldAsOne/>
      </p:bldGraphic>
      <p:bldGraphic spid="39" grpId="1">
        <p:bldAsOne/>
      </p:bldGraphic>
      <p:bldGraphic spid="40" grpId="0">
        <p:bldAsOne/>
      </p:bldGraphic>
      <p:bldGraphic spid="40" grpId="1">
        <p:bldAsOne/>
      </p:bldGraphic>
      <p:bldGraphic spid="41" grpId="0">
        <p:bldAsOne/>
      </p:bldGraphic>
      <p:bldGraphic spid="41" grpId="1">
        <p:bldAsOne/>
      </p:bldGraphic>
      <p:bldGraphic spid="42" grpId="0">
        <p:bldAsOne/>
      </p:bldGraphic>
      <p:bldGraphic spid="42" grpId="1">
        <p:bldAsOne/>
      </p:bldGraphic>
      <p:bldGraphic spid="43" grpId="0">
        <p:bldAsOne/>
      </p:bldGraphic>
      <p:bldGraphic spid="43" grpId="1">
        <p:bldAsOne/>
      </p:bldGraphic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endParaRPr lang="en-US" dirty="0" smtClean="0"/>
          </a:p>
          <a:p>
            <a:pPr>
              <a:buNone/>
            </a:pPr>
            <a:r>
              <a:rPr lang="en-US" sz="4000" dirty="0"/>
              <a:t> </a:t>
            </a:r>
            <a:r>
              <a:rPr lang="en-US" sz="4000" dirty="0" smtClean="0"/>
              <a:t>  </a:t>
            </a:r>
            <a:r>
              <a:rPr lang="ru-RU" sz="4000" dirty="0" smtClean="0"/>
              <a:t>Прочитайте алгебраическое выражение, назовите показатель степени, основание степени</a:t>
            </a:r>
            <a:endParaRPr lang="en-US" sz="40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/>
              <a:t>   3</a:t>
            </a:r>
            <a:r>
              <a:rPr lang="ru-RU" sz="4000" baseline="30000" dirty="0" smtClean="0"/>
              <a:t>2                                    </a:t>
            </a:r>
            <a:r>
              <a:rPr lang="ru-RU" sz="4000" dirty="0" smtClean="0"/>
              <a:t>(</a:t>
            </a:r>
            <a:r>
              <a:rPr lang="en-US" sz="4000" dirty="0" smtClean="0"/>
              <a:t>-1</a:t>
            </a:r>
            <a:r>
              <a:rPr lang="ru-RU" sz="4000" dirty="0" smtClean="0"/>
              <a:t>1)</a:t>
            </a:r>
            <a:r>
              <a:rPr lang="ru-RU" sz="4000" baseline="30000" dirty="0" smtClean="0"/>
              <a:t>4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 </a:t>
            </a:r>
            <a:r>
              <a:rPr lang="en-US" sz="4000" dirty="0" smtClean="0"/>
              <a:t>0</a:t>
            </a:r>
            <a:r>
              <a:rPr lang="ru-RU" sz="4000" dirty="0" smtClean="0"/>
              <a:t>,6</a:t>
            </a:r>
            <a:r>
              <a:rPr lang="ru-RU" sz="4000" baseline="30000" dirty="0" smtClean="0"/>
              <a:t>3</a:t>
            </a:r>
            <a:r>
              <a:rPr lang="ru-RU" sz="4000" dirty="0" smtClean="0"/>
              <a:t>                  </a:t>
            </a:r>
            <a:r>
              <a:rPr lang="en-US" sz="4000" dirty="0" smtClean="0"/>
              <a:t>   </a:t>
            </a:r>
            <a:r>
              <a:rPr lang="ru-RU" sz="4000" dirty="0" smtClean="0"/>
              <a:t>(-</a:t>
            </a:r>
            <a:r>
              <a:rPr lang="en-US" sz="4000" dirty="0" smtClean="0"/>
              <a:t>m</a:t>
            </a:r>
            <a:r>
              <a:rPr lang="ru-RU" sz="4000" dirty="0" smtClean="0"/>
              <a:t>)</a:t>
            </a:r>
            <a:r>
              <a:rPr lang="en-US" sz="4000" baseline="30000" dirty="0" smtClean="0"/>
              <a:t>5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  <a:r>
              <a:rPr lang="ru-RU" dirty="0" smtClean="0"/>
              <a:t> </a:t>
            </a:r>
            <a:r>
              <a:rPr lang="ru-RU" sz="4000" dirty="0" smtClean="0"/>
              <a:t>Представьте алгебраическое выражение в виде степени:</a:t>
            </a:r>
            <a:endParaRPr lang="en-US" sz="40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dirty="0" smtClean="0"/>
              <a:t> </a:t>
            </a:r>
            <a:r>
              <a:rPr lang="en-US" sz="4000" dirty="0" smtClean="0"/>
              <a:t>    </a:t>
            </a:r>
            <a:r>
              <a:rPr lang="ru-RU" sz="4000" dirty="0" smtClean="0"/>
              <a:t> 2•2•2•2•2</a:t>
            </a:r>
          </a:p>
          <a:p>
            <a:pPr>
              <a:buNone/>
            </a:pPr>
            <a:r>
              <a:rPr lang="ru-RU" sz="4000" dirty="0" smtClean="0"/>
              <a:t> </a:t>
            </a:r>
            <a:r>
              <a:rPr lang="en-US" sz="4000" dirty="0" smtClean="0"/>
              <a:t>    </a:t>
            </a:r>
            <a:r>
              <a:rPr lang="ru-RU" sz="4000" dirty="0" smtClean="0"/>
              <a:t> (-3)•(-3)•(-3)</a:t>
            </a:r>
          </a:p>
          <a:p>
            <a:pPr>
              <a:buNone/>
            </a:pPr>
            <a:r>
              <a:rPr lang="ru-RU" sz="4000" dirty="0" smtClean="0"/>
              <a:t>  </a:t>
            </a:r>
            <a:r>
              <a:rPr lang="en-US" sz="4000" dirty="0" smtClean="0"/>
              <a:t>    </a:t>
            </a:r>
            <a:r>
              <a:rPr lang="ru-RU" sz="4000" dirty="0" smtClean="0"/>
              <a:t>(</a:t>
            </a:r>
            <a:r>
              <a:rPr lang="en-US" sz="4000" dirty="0" smtClean="0"/>
              <a:t>a+ b)•(</a:t>
            </a:r>
            <a:r>
              <a:rPr lang="en-US" sz="4000" dirty="0" err="1" smtClean="0"/>
              <a:t>a+b</a:t>
            </a:r>
            <a:r>
              <a:rPr lang="en-US" sz="4000" dirty="0" smtClean="0"/>
              <a:t>)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sz="4000" dirty="0" smtClean="0"/>
              <a:t>Вычислите значение выражения: </a:t>
            </a:r>
          </a:p>
          <a:p>
            <a:pPr>
              <a:buNone/>
            </a:pPr>
            <a:r>
              <a:rPr lang="ru-RU" sz="4000" dirty="0" smtClean="0"/>
              <a:t>  </a:t>
            </a:r>
            <a:endParaRPr lang="en-US" sz="4000" dirty="0" smtClean="0"/>
          </a:p>
          <a:p>
            <a:pPr>
              <a:buNone/>
            </a:pPr>
            <a:r>
              <a:rPr lang="en-US" sz="4000" dirty="0"/>
              <a:t> </a:t>
            </a:r>
            <a:r>
              <a:rPr lang="en-US" sz="4000" dirty="0" smtClean="0"/>
              <a:t> </a:t>
            </a:r>
            <a:r>
              <a:rPr lang="ru-RU" sz="4000" dirty="0" smtClean="0"/>
              <a:t> 2</a:t>
            </a:r>
            <a:r>
              <a:rPr lang="ru-RU" sz="4000" baseline="30000" dirty="0" smtClean="0"/>
              <a:t>3 </a:t>
            </a:r>
            <a:r>
              <a:rPr lang="ru-RU" sz="4000" dirty="0" smtClean="0"/>
              <a:t>                            0</a:t>
            </a:r>
            <a:r>
              <a:rPr lang="ru-RU" sz="4000" baseline="30000" dirty="0"/>
              <a:t>4</a:t>
            </a:r>
            <a:r>
              <a:rPr lang="ru-RU" sz="4000" dirty="0" smtClean="0"/>
              <a:t> </a:t>
            </a:r>
          </a:p>
          <a:p>
            <a:pPr>
              <a:buNone/>
            </a:pPr>
            <a:r>
              <a:rPr lang="ru-RU" sz="4000" dirty="0" smtClean="0"/>
              <a:t>  (-4)</a:t>
            </a:r>
            <a:r>
              <a:rPr lang="ru-RU" sz="4000" baseline="30000" dirty="0" smtClean="0"/>
              <a:t>2 </a:t>
            </a:r>
            <a:r>
              <a:rPr lang="ru-RU" sz="4000" dirty="0" smtClean="0"/>
              <a:t>                        1</a:t>
            </a:r>
            <a:r>
              <a:rPr lang="ru-RU" sz="4000" baseline="30000" dirty="0" smtClean="0"/>
              <a:t>5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                         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Устная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sz="4000" dirty="0" smtClean="0"/>
              <a:t>Представьте выражение в виде степени </a:t>
            </a:r>
          </a:p>
          <a:p>
            <a:pPr>
              <a:buNone/>
            </a:pPr>
            <a:endParaRPr lang="en-US" sz="4000" dirty="0"/>
          </a:p>
          <a:p>
            <a:pPr>
              <a:buNone/>
            </a:pPr>
            <a:r>
              <a:rPr lang="en-US" sz="4000" dirty="0" smtClean="0"/>
              <a:t>   </a:t>
            </a:r>
            <a:r>
              <a:rPr lang="ru-RU" sz="4000" dirty="0" smtClean="0"/>
              <a:t>7</a:t>
            </a:r>
            <a:r>
              <a:rPr lang="ru-RU" sz="4000" baseline="30000" dirty="0" smtClean="0"/>
              <a:t>1</a:t>
            </a:r>
            <a:r>
              <a:rPr lang="ru-RU" sz="4000" dirty="0" smtClean="0"/>
              <a:t>•7</a:t>
            </a:r>
            <a:r>
              <a:rPr lang="ru-RU" sz="4000" baseline="30000" dirty="0" smtClean="0"/>
              <a:t>4</a:t>
            </a:r>
            <a:r>
              <a:rPr lang="ru-RU" sz="4000" dirty="0" smtClean="0"/>
              <a:t>                         2</a:t>
            </a:r>
            <a:r>
              <a:rPr lang="ru-RU" sz="4000" baseline="30000" dirty="0" smtClean="0"/>
              <a:t>3 </a:t>
            </a:r>
            <a:r>
              <a:rPr lang="ru-RU" sz="4000" dirty="0" smtClean="0"/>
              <a:t>: 2</a:t>
            </a:r>
          </a:p>
          <a:p>
            <a:pPr>
              <a:buNone/>
            </a:pPr>
            <a:r>
              <a:rPr lang="en-US" sz="4000" dirty="0"/>
              <a:t> </a:t>
            </a:r>
            <a:r>
              <a:rPr lang="en-US" sz="4000" dirty="0" smtClean="0"/>
              <a:t>  m•m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                         (2a)</a:t>
            </a:r>
            <a:r>
              <a:rPr lang="en-US" sz="4000" baseline="30000" dirty="0" smtClean="0"/>
              <a:t>3</a:t>
            </a:r>
            <a:r>
              <a:rPr lang="en-US" sz="4000" dirty="0" smtClean="0"/>
              <a:t> </a:t>
            </a:r>
            <a:r>
              <a:rPr lang="ru-RU" sz="4000" dirty="0" smtClean="0"/>
              <a:t>: (2</a:t>
            </a:r>
            <a:r>
              <a:rPr lang="en-US" sz="4000" dirty="0" smtClean="0"/>
              <a:t>a)</a:t>
            </a:r>
            <a:r>
              <a:rPr lang="en-US" sz="4000" baseline="30000" dirty="0" smtClean="0"/>
              <a:t>1</a:t>
            </a:r>
            <a:endParaRPr lang="ru-RU" sz="4000" dirty="0" smtClean="0"/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852936"/>
            <a:ext cx="8964488" cy="324036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Тема:   </a:t>
            </a:r>
            <a:r>
              <a:rPr lang="ru-RU" sz="60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Умножение и деление степеней</a:t>
            </a:r>
            <a:r>
              <a:rPr lang="ru-RU" sz="4000" dirty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/>
            </a:r>
            <a:br>
              <a:rPr lang="ru-RU" sz="4000" dirty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</a:b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Цели урока:</a:t>
            </a:r>
            <a:br>
              <a:rPr lang="ru-RU" sz="32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</a:b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-вывести правила умножения и деления степеней с одинаковыми основаниями;</a:t>
            </a:r>
            <a:br>
              <a:rPr lang="ru-RU" sz="20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</a:b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    -научиться применять правила умножения и деления степеней с одинаковыми основаниями;</a:t>
            </a:r>
            <a:br>
              <a:rPr lang="ru-RU" sz="20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</a:b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  -научиться возводить число в степень с нулевым показателем.</a:t>
            </a:r>
            <a:br>
              <a:rPr lang="ru-RU" sz="20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</a:b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   </a:t>
            </a:r>
            <a:br>
              <a:rPr lang="ru-RU" sz="32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</a:br>
            <a:r>
              <a:rPr lang="ru-RU" sz="3200" dirty="0" smtClean="0">
                <a:solidFill>
                  <a:schemeClr val="tx1">
                    <a:lumMod val="50000"/>
                  </a:schemeClr>
                </a:solidFill>
                <a:effectLst>
                  <a:innerShdw blurRad="114300">
                    <a:prstClr val="black"/>
                  </a:innerShdw>
                </a:effectLst>
              </a:rPr>
              <a:t>                          </a:t>
            </a:r>
            <a:endParaRPr lang="ru-RU" sz="3200" dirty="0">
              <a:solidFill>
                <a:schemeClr val="tx1">
                  <a:lumMod val="50000"/>
                </a:schemeClr>
              </a:solidFill>
              <a:effectLst>
                <a:innerShdw blurRad="114300">
                  <a:prstClr val="black"/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Найдем произведение а</a:t>
            </a:r>
            <a:r>
              <a:rPr lang="ru-RU" sz="4000" baseline="30000" dirty="0" smtClean="0"/>
              <a:t>2</a:t>
            </a:r>
            <a:r>
              <a:rPr lang="ru-RU" sz="4000" dirty="0" smtClean="0"/>
              <a:t> и а</a:t>
            </a:r>
            <a:r>
              <a:rPr lang="ru-RU" sz="4000" baseline="30000" dirty="0" smtClean="0"/>
              <a:t>3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 </a:t>
            </a:r>
            <a:r>
              <a:rPr lang="ru-RU" sz="4000" dirty="0" smtClean="0"/>
              <a:t> а</a:t>
            </a:r>
            <a:r>
              <a:rPr lang="ru-RU" sz="4000" baseline="30000" dirty="0" smtClean="0"/>
              <a:t>2</a:t>
            </a:r>
            <a:r>
              <a:rPr lang="ru-RU" sz="4000" dirty="0" smtClean="0"/>
              <a:t>=</a:t>
            </a:r>
            <a:r>
              <a:rPr lang="ru-RU" sz="4000" dirty="0" err="1" smtClean="0"/>
              <a:t>а•а</a:t>
            </a:r>
            <a:r>
              <a:rPr lang="ru-RU" sz="4000" dirty="0"/>
              <a:t> </a:t>
            </a:r>
            <a:r>
              <a:rPr lang="ru-RU" sz="4000" dirty="0" smtClean="0"/>
              <a:t>,      а</a:t>
            </a:r>
            <a:r>
              <a:rPr lang="ru-RU" sz="4000" baseline="30000" dirty="0" smtClean="0"/>
              <a:t>3=</a:t>
            </a:r>
            <a:r>
              <a:rPr lang="ru-RU" sz="4000" dirty="0" smtClean="0"/>
              <a:t> </a:t>
            </a:r>
            <a:r>
              <a:rPr lang="ru-RU" sz="4000" dirty="0" err="1" smtClean="0"/>
              <a:t>а•а•а</a:t>
            </a:r>
            <a:endParaRPr lang="ru-RU" sz="4000" dirty="0" smtClean="0"/>
          </a:p>
          <a:p>
            <a:pPr marL="0" indent="0">
              <a:buNone/>
            </a:pPr>
            <a:r>
              <a:rPr lang="ru-RU" sz="4000" dirty="0" smtClean="0"/>
              <a:t>             </a:t>
            </a:r>
          </a:p>
          <a:p>
            <a:pPr marL="0" indent="0"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а</a:t>
            </a:r>
            <a:r>
              <a:rPr lang="ru-RU" sz="4000" baseline="30000" dirty="0" smtClean="0"/>
              <a:t>2</a:t>
            </a:r>
            <a:r>
              <a:rPr lang="ru-RU" sz="4000" dirty="0" smtClean="0"/>
              <a:t>•а</a:t>
            </a:r>
            <a:r>
              <a:rPr lang="ru-RU" sz="4000" baseline="30000" dirty="0" smtClean="0"/>
              <a:t>3</a:t>
            </a:r>
            <a:r>
              <a:rPr lang="ru-RU" sz="4000" dirty="0" smtClean="0"/>
              <a:t>=</a:t>
            </a:r>
            <a:r>
              <a:rPr lang="ru-RU" sz="4000" dirty="0" err="1" smtClean="0"/>
              <a:t>а•а•а•а•а</a:t>
            </a:r>
            <a:r>
              <a:rPr lang="ru-RU" sz="4000" dirty="0" smtClean="0"/>
              <a:t>=а</a:t>
            </a:r>
            <a:r>
              <a:rPr lang="ru-RU" sz="4000" baseline="30000" dirty="0" smtClean="0"/>
              <a:t>5</a:t>
            </a:r>
            <a:r>
              <a:rPr lang="ru-RU" sz="4000" dirty="0" smtClean="0"/>
              <a:t>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</a:t>
            </a:r>
            <a:r>
              <a:rPr lang="ru-RU" sz="4000" dirty="0" smtClean="0"/>
              <a:t> а</a:t>
            </a:r>
            <a:r>
              <a:rPr lang="ru-RU" sz="4000" baseline="30000" dirty="0" smtClean="0"/>
              <a:t>2•</a:t>
            </a:r>
            <a:r>
              <a:rPr lang="ru-RU" sz="4000" dirty="0" smtClean="0"/>
              <a:t>а</a:t>
            </a:r>
            <a:r>
              <a:rPr lang="ru-RU" sz="4000" baseline="30000" dirty="0" smtClean="0"/>
              <a:t>3</a:t>
            </a:r>
            <a:r>
              <a:rPr lang="ru-RU" sz="4000" dirty="0" smtClean="0"/>
              <a:t>=а</a:t>
            </a:r>
            <a:r>
              <a:rPr lang="ru-RU" sz="4000" baseline="30000" dirty="0" smtClean="0"/>
              <a:t>2+3</a:t>
            </a:r>
            <a:r>
              <a:rPr lang="ru-RU" sz="4000" dirty="0" smtClean="0"/>
              <a:t>=а</a:t>
            </a:r>
            <a:r>
              <a:rPr lang="ru-RU" sz="4000" baseline="30000" dirty="0" smtClean="0"/>
              <a:t>5</a:t>
            </a:r>
            <a:r>
              <a:rPr lang="ru-RU" sz="4000" dirty="0" smtClean="0"/>
              <a:t>                                                                                       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148360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285860"/>
            <a:ext cx="8507412" cy="4903787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ru-RU" sz="4000" dirty="0" smtClean="0"/>
              <a:t>Для любого числа а и произвольных натуральных чисел </a:t>
            </a:r>
            <a:r>
              <a:rPr lang="en-US" sz="4000" dirty="0" smtClean="0"/>
              <a:t>m</a:t>
            </a:r>
            <a:r>
              <a:rPr lang="ru-RU" sz="4000" dirty="0" smtClean="0"/>
              <a:t> и </a:t>
            </a:r>
            <a:r>
              <a:rPr lang="en-US" sz="4000" dirty="0" smtClean="0"/>
              <a:t>n</a:t>
            </a:r>
            <a:endParaRPr lang="ru-RU" sz="4000" dirty="0" smtClean="0"/>
          </a:p>
          <a:p>
            <a:pPr algn="ctr">
              <a:buNone/>
            </a:pPr>
            <a:r>
              <a:rPr lang="ru-RU" sz="4000" dirty="0" smtClean="0"/>
              <a:t>a</a:t>
            </a:r>
            <a:r>
              <a:rPr lang="en-US" sz="4000" baseline="30000" dirty="0" err="1"/>
              <a:t>m</a:t>
            </a:r>
            <a:r>
              <a:rPr lang="ru-RU" sz="4000" dirty="0" smtClean="0"/>
              <a:t> •a</a:t>
            </a:r>
            <a:r>
              <a:rPr lang="en-US" sz="4000" baseline="30000" dirty="0" err="1"/>
              <a:t>n</a:t>
            </a:r>
            <a:r>
              <a:rPr lang="ru-RU" sz="4000" dirty="0" smtClean="0"/>
              <a:t> = a</a:t>
            </a:r>
            <a:r>
              <a:rPr lang="en-US" sz="4000" baseline="30000" dirty="0" err="1" smtClean="0"/>
              <a:t>m</a:t>
            </a:r>
            <a:r>
              <a:rPr lang="ru-RU" sz="4000" baseline="30000" dirty="0" smtClean="0"/>
              <a:t> + </a:t>
            </a:r>
            <a:r>
              <a:rPr lang="en-US" sz="4000" baseline="30000" dirty="0" smtClean="0"/>
              <a:t>n</a:t>
            </a:r>
            <a:endParaRPr lang="ru-RU" sz="4000" baseline="30000" dirty="0" smtClean="0"/>
          </a:p>
          <a:p>
            <a:pPr algn="ctr">
              <a:buNone/>
            </a:pPr>
            <a:r>
              <a:rPr lang="en-US" sz="4000" dirty="0" err="1" smtClean="0"/>
              <a:t>a</a:t>
            </a:r>
            <a:r>
              <a:rPr lang="en-US" sz="4000" baseline="30000" dirty="0" err="1" smtClean="0"/>
              <a:t>m</a:t>
            </a:r>
            <a:r>
              <a:rPr lang="en-US" sz="4000" dirty="0" err="1" smtClean="0"/>
              <a:t>a</a:t>
            </a:r>
            <a:r>
              <a:rPr lang="en-US" sz="4000" baseline="30000" dirty="0" err="1" smtClean="0"/>
              <a:t>n</a:t>
            </a:r>
            <a:r>
              <a:rPr lang="en-US" sz="4000" dirty="0" err="1" smtClean="0"/>
              <a:t>a</a:t>
            </a:r>
            <a:r>
              <a:rPr lang="en-US" sz="4000" baseline="30000" dirty="0" err="1" smtClean="0"/>
              <a:t>k</a:t>
            </a:r>
            <a:r>
              <a:rPr lang="en-US" sz="4000" dirty="0" smtClean="0"/>
              <a:t>=</a:t>
            </a:r>
            <a:r>
              <a:rPr lang="en-US" sz="4000" dirty="0" err="1" smtClean="0"/>
              <a:t>a</a:t>
            </a:r>
            <a:r>
              <a:rPr lang="en-US" sz="4000" baseline="30000" dirty="0" err="1" smtClean="0"/>
              <a:t>m+n+k</a:t>
            </a:r>
            <a:endParaRPr lang="ru-RU" sz="4000" dirty="0" smtClean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Основное свойство степени</a:t>
            </a:r>
            <a:endParaRPr lang="ru-RU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574TGp_natural_light">
  <a:themeElements>
    <a:clrScheme name="574TGp_natural_light 2">
      <a:dk1>
        <a:srgbClr val="808080"/>
      </a:dk1>
      <a:lt1>
        <a:srgbClr val="9BD3E5"/>
      </a:lt1>
      <a:dk2>
        <a:srgbClr val="357DA9"/>
      </a:dk2>
      <a:lt2>
        <a:srgbClr val="101C56"/>
      </a:lt2>
      <a:accent1>
        <a:srgbClr val="58BECC"/>
      </a:accent1>
      <a:accent2>
        <a:srgbClr val="8A5BDF"/>
      </a:accent2>
      <a:accent3>
        <a:srgbClr val="AEBFD1"/>
      </a:accent3>
      <a:accent4>
        <a:srgbClr val="84B4C3"/>
      </a:accent4>
      <a:accent5>
        <a:srgbClr val="B4DBE2"/>
      </a:accent5>
      <a:accent6>
        <a:srgbClr val="7D52CA"/>
      </a:accent6>
      <a:hlink>
        <a:srgbClr val="6ECC4C"/>
      </a:hlink>
      <a:folHlink>
        <a:srgbClr val="DD693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stretch>
            <a:fillRect/>
          </a:stretch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1">
          <a:blip xmlns:r="http://schemas.openxmlformats.org/officeDocument/2006/relationships" r:embed="rId1"/>
          <a:srcRect/>
          <a:stretch>
            <a:fillRect/>
          </a:stretch>
        </a:blip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74TGp_natural_light 1">
        <a:dk1>
          <a:srgbClr val="808080"/>
        </a:dk1>
        <a:lt1>
          <a:srgbClr val="EADCC0"/>
        </a:lt1>
        <a:dk2>
          <a:srgbClr val="F97407"/>
        </a:dk2>
        <a:lt2>
          <a:srgbClr val="E65D00"/>
        </a:lt2>
        <a:accent1>
          <a:srgbClr val="FBCF2D"/>
        </a:accent1>
        <a:accent2>
          <a:srgbClr val="5C8CDA"/>
        </a:accent2>
        <a:accent3>
          <a:srgbClr val="FBBCAA"/>
        </a:accent3>
        <a:accent4>
          <a:srgbClr val="C8BCA4"/>
        </a:accent4>
        <a:accent5>
          <a:srgbClr val="FDE4AD"/>
        </a:accent5>
        <a:accent6>
          <a:srgbClr val="537EC5"/>
        </a:accent6>
        <a:hlink>
          <a:srgbClr val="87D242"/>
        </a:hlink>
        <a:folHlink>
          <a:srgbClr val="DA647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74TGp_natural_light 2">
        <a:dk1>
          <a:srgbClr val="808080"/>
        </a:dk1>
        <a:lt1>
          <a:srgbClr val="9BD3E5"/>
        </a:lt1>
        <a:dk2>
          <a:srgbClr val="357DA9"/>
        </a:dk2>
        <a:lt2>
          <a:srgbClr val="101C56"/>
        </a:lt2>
        <a:accent1>
          <a:srgbClr val="58BECC"/>
        </a:accent1>
        <a:accent2>
          <a:srgbClr val="8A5BDF"/>
        </a:accent2>
        <a:accent3>
          <a:srgbClr val="AEBFD1"/>
        </a:accent3>
        <a:accent4>
          <a:srgbClr val="84B4C3"/>
        </a:accent4>
        <a:accent5>
          <a:srgbClr val="B4DBE2"/>
        </a:accent5>
        <a:accent6>
          <a:srgbClr val="7D52CA"/>
        </a:accent6>
        <a:hlink>
          <a:srgbClr val="6ECC4C"/>
        </a:hlink>
        <a:folHlink>
          <a:srgbClr val="DD693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74TGp_natural_light 3">
        <a:dk1>
          <a:srgbClr val="808080"/>
        </a:dk1>
        <a:lt1>
          <a:srgbClr val="DDE89A"/>
        </a:lt1>
        <a:dk2>
          <a:srgbClr val="329A2A"/>
        </a:dk2>
        <a:lt2>
          <a:srgbClr val="185E25"/>
        </a:lt2>
        <a:accent1>
          <a:srgbClr val="80CB35"/>
        </a:accent1>
        <a:accent2>
          <a:srgbClr val="518CD3"/>
        </a:accent2>
        <a:accent3>
          <a:srgbClr val="ADCAAC"/>
        </a:accent3>
        <a:accent4>
          <a:srgbClr val="BDC683"/>
        </a:accent4>
        <a:accent5>
          <a:srgbClr val="C0E2AE"/>
        </a:accent5>
        <a:accent6>
          <a:srgbClr val="497EBF"/>
        </a:accent6>
        <a:hlink>
          <a:srgbClr val="E15D7C"/>
        </a:hlink>
        <a:folHlink>
          <a:srgbClr val="DB915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1273</TotalTime>
  <Words>692</Words>
  <Application>Microsoft Office PowerPoint</Application>
  <PresentationFormat>Экран (4:3)</PresentationFormat>
  <Paragraphs>211</Paragraphs>
  <Slides>25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Arial Black</vt:lpstr>
      <vt:lpstr>Century Schoolbook</vt:lpstr>
      <vt:lpstr>Times New Roman</vt:lpstr>
      <vt:lpstr>574TGp_natural_light</vt:lpstr>
      <vt:lpstr>Презентация PowerPoint</vt:lpstr>
      <vt:lpstr>Устная работа</vt:lpstr>
      <vt:lpstr>Устная работа</vt:lpstr>
      <vt:lpstr>Устная работа</vt:lpstr>
      <vt:lpstr>Устная работа</vt:lpstr>
      <vt:lpstr>Устная работа</vt:lpstr>
      <vt:lpstr>Тема:   Умножение и деление степеней Цели урока: -вывести правила умножения и деления степеней с одинаковыми основаниями;     -научиться применять правила умножения и деления степеней с одинаковыми основаниями;   -научиться возводить число в степень с нулевым показателем.                               </vt:lpstr>
      <vt:lpstr>Найдем произведение а2 и а3</vt:lpstr>
      <vt:lpstr>Основное свойство степени</vt:lpstr>
      <vt:lpstr>Правило умножение степеней</vt:lpstr>
      <vt:lpstr>Решаем в парах</vt:lpstr>
      <vt:lpstr>Найдем частное а7 и а3</vt:lpstr>
      <vt:lpstr>Свойство степени</vt:lpstr>
      <vt:lpstr>Правило деления степеней</vt:lpstr>
      <vt:lpstr>Решаем в парах</vt:lpstr>
      <vt:lpstr>Степень с нулевым показателем</vt:lpstr>
      <vt:lpstr>Устная работа</vt:lpstr>
      <vt:lpstr>Физкультминутка </vt:lpstr>
      <vt:lpstr>Самостоятельная работа</vt:lpstr>
      <vt:lpstr>Ответы самостоятельной</vt:lpstr>
      <vt:lpstr>              Рефлексия</vt:lpstr>
      <vt:lpstr>   Магический квадрат</vt:lpstr>
      <vt:lpstr>Презентация PowerPoint</vt:lpstr>
      <vt:lpstr>Выбираем правильный ответ</vt:lpstr>
      <vt:lpstr>Выбираем правильный ответ</vt:lpstr>
    </vt:vector>
  </TitlesOfParts>
  <Company>МОУ СОШ №30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Пользователь Windows</cp:lastModifiedBy>
  <cp:revision>146</cp:revision>
  <dcterms:created xsi:type="dcterms:W3CDTF">2009-07-05T12:25:54Z</dcterms:created>
  <dcterms:modified xsi:type="dcterms:W3CDTF">2022-11-09T13:08:34Z</dcterms:modified>
</cp:coreProperties>
</file>