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2"/>
  </p:handout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4" r:id="rId12"/>
    <p:sldId id="265" r:id="rId13"/>
    <p:sldId id="266" r:id="rId14"/>
    <p:sldId id="275" r:id="rId15"/>
    <p:sldId id="276" r:id="rId16"/>
    <p:sldId id="267" r:id="rId17"/>
    <p:sldId id="268" r:id="rId18"/>
    <p:sldId id="270" r:id="rId19"/>
    <p:sldId id="272" r:id="rId20"/>
    <p:sldId id="273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44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08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A530D-B389-481C-801D-F4E3FE1C2F1D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0B38A-F941-48C0-A037-D2E75B6227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EDB8-7AE1-4DE4-A079-186C1D7784B5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9927-9172-4573-BEA9-3E3F2D559EB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253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EDB8-7AE1-4DE4-A079-186C1D7784B5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9927-9172-4573-BEA9-3E3F2D559EB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556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EDB8-7AE1-4DE4-A079-186C1D7784B5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9927-9172-4573-BEA9-3E3F2D559EB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7412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EDB8-7AE1-4DE4-A079-186C1D7784B5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9927-9172-4573-BEA9-3E3F2D559EB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6318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EDB8-7AE1-4DE4-A079-186C1D7784B5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9927-9172-4573-BEA9-3E3F2D559EB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4989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EDB8-7AE1-4DE4-A079-186C1D7784B5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9927-9172-4573-BEA9-3E3F2D559EB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7750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EDB8-7AE1-4DE4-A079-186C1D7784B5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9927-9172-4573-BEA9-3E3F2D559EB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745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EDB8-7AE1-4DE4-A079-186C1D7784B5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9927-9172-4573-BEA9-3E3F2D559EB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11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EDB8-7AE1-4DE4-A079-186C1D7784B5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9927-9172-4573-BEA9-3E3F2D559EB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0551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EDB8-7AE1-4DE4-A079-186C1D7784B5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9927-9172-4573-BEA9-3E3F2D559EB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1857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EDB8-7AE1-4DE4-A079-186C1D7784B5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9927-9172-4573-BEA9-3E3F2D559EB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3341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9EDB8-7AE1-4DE4-A079-186C1D7784B5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99927-9172-4573-BEA9-3E3F2D559EB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0627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1000" b="1" i="1" kern="10" dirty="0" smtClean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11000" b="1" i="1" kern="10" dirty="0" smtClean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11000" b="1" i="1" kern="10" dirty="0" smtClean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11000" b="1" i="1" kern="10" dirty="0" smtClean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11000" b="1" i="1" kern="10" dirty="0" smtClean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br>
              <a:rPr lang="ru-RU" sz="11000" b="1" i="1" kern="10" dirty="0" smtClean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11000" b="1" i="1" kern="10" dirty="0" smtClean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Салам! </a:t>
            </a:r>
            <a:br>
              <a:rPr lang="ru-RU" sz="11000" b="1" i="1" kern="10" dirty="0" smtClean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sz="1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6834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Эртен кетер,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Ингир келир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(Сюрюучю)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567353"/>
            <a:ext cx="7886700" cy="3609609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 керилеме, не керилеме,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Чегетни саулай къыралмайма           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(Чалкъычы)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99538" y="184638"/>
            <a:ext cx="3868616" cy="412359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Семенланы Исмаил.</a:t>
            </a:r>
          </a:p>
          <a:p>
            <a:pPr>
              <a:buNone/>
            </a:pPr>
            <a:r>
              <a:rPr lang="ru-RU" dirty="0" smtClean="0"/>
              <a:t>(1891-1981)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Семенланы Исмаил </a:t>
            </a:r>
            <a:r>
              <a:rPr lang="ru-RU" b="1" dirty="0" err="1" smtClean="0">
                <a:solidFill>
                  <a:srgbClr val="C00000"/>
                </a:solidFill>
              </a:rPr>
              <a:t>Унухну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джашыКъарачайны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эски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эллерини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биринде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Учкуланда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туугъанды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emenov_st_.61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1784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9150" y="211015"/>
            <a:ext cx="4286250" cy="644476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 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Исмаилны Къарачайда белгили  апенди Тотуркъулланы Мухаммат окъутханды. Атасы ауушхандан сора, окъууун бошамагъанлай, элине къайтыб, ана къарнашы бла бирге талай джылны, малчы болуб ишлегенди.  Исмаил араб-аджам адабият бла шагъырей болгъандан тышында тау тепсеулеге, халкъ джырлагъа уста, сёзге - чемер, дуниягъа ишленнген, джарыкъ адам болгъанды. Эмилик атланы юретиуде, тутушда, джау джибге чыгъыуда, чалкъы чалыуда да кишиге ал бермегенди.</a:t>
            </a:r>
          </a:p>
          <a:p>
            <a:pPr>
              <a:buNone/>
            </a:pP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900" y="1257300"/>
            <a:ext cx="4171950" cy="431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9150" y="1116623"/>
            <a:ext cx="3886200" cy="50603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Семенланы </a:t>
            </a:r>
            <a:r>
              <a:rPr lang="ru-RU" b="1" dirty="0" err="1" smtClean="0">
                <a:solidFill>
                  <a:srgbClr val="00B050"/>
                </a:solidFill>
              </a:rPr>
              <a:t>Унух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Исмайылны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атасы</a:t>
            </a:r>
            <a:r>
              <a:rPr lang="ru-RU" b="1" dirty="0" smtClean="0">
                <a:solidFill>
                  <a:srgbClr val="00B050"/>
                </a:solidFill>
              </a:rPr>
              <a:t> хаджи болгъанды, 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</a:t>
            </a:r>
            <a:r>
              <a:rPr lang="ru-RU" b="1" dirty="0" err="1" smtClean="0">
                <a:solidFill>
                  <a:srgbClr val="00B050"/>
                </a:solidFill>
              </a:rPr>
              <a:t>къарт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атасы</a:t>
            </a:r>
            <a:r>
              <a:rPr lang="ru-RU" b="1" dirty="0" smtClean="0">
                <a:solidFill>
                  <a:srgbClr val="00B050"/>
                </a:solidFill>
              </a:rPr>
              <a:t> да </a:t>
            </a:r>
            <a:r>
              <a:rPr lang="ru-RU" b="1" dirty="0" err="1" smtClean="0">
                <a:solidFill>
                  <a:srgbClr val="00B050"/>
                </a:solidFill>
              </a:rPr>
              <a:t>Кябада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ёлгендиле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</a:rPr>
              <a:t>Отец </a:t>
            </a:r>
            <a:r>
              <a:rPr lang="ru-RU" b="1" i="1" dirty="0" err="1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</a:rPr>
              <a:t>Унух</a:t>
            </a:r>
            <a: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</a:rPr>
              <a:t> знал арабский язык, интересовался восточной поэзией. Он совершил паломничество в Мекку, чтобы поклониться мусульманским святыням. </a:t>
            </a:r>
            <a:r>
              <a:rPr lang="ru-RU" b="1" i="1" dirty="0" err="1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</a:rPr>
              <a:t>Хаджи-Унух</a:t>
            </a:r>
            <a: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</a:rPr>
              <a:t> прожил 38 лет, умер в Мекке и похоронен там, рядом со своим отцом </a:t>
            </a:r>
            <a:r>
              <a:rPr lang="ru-RU" b="1" i="1" dirty="0" err="1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</a:rPr>
              <a:t>Хаджи-Умаром</a:t>
            </a:r>
            <a: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</a:rPr>
              <a:t>.</a:t>
            </a:r>
            <a:b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</a:rPr>
            </a:b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Documents and Settings\Парни КЧГУ\Рабочий стол\рисунки2\8BB8~33\6D07~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692" y="1485900"/>
            <a:ext cx="4163158" cy="4308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9150" y="1397977"/>
            <a:ext cx="3886200" cy="4778986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Исмайылны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анасы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назмучу</a:t>
            </a:r>
            <a:r>
              <a:rPr lang="ru-RU" b="1" dirty="0" smtClean="0">
                <a:solidFill>
                  <a:srgbClr val="00B050"/>
                </a:solidFill>
              </a:rPr>
              <a:t>  </a:t>
            </a:r>
            <a:r>
              <a:rPr lang="ru-RU" b="1" dirty="0" err="1" smtClean="0">
                <a:solidFill>
                  <a:srgbClr val="00B050"/>
                </a:solidFill>
              </a:rPr>
              <a:t>тиширыу</a:t>
            </a:r>
            <a:r>
              <a:rPr lang="ru-RU" b="1" dirty="0" smtClean="0">
                <a:solidFill>
                  <a:srgbClr val="00B050"/>
                </a:solidFill>
              </a:rPr>
              <a:t> болгъанды.</a:t>
            </a: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Times New Roman"/>
              </a:rPr>
              <a:t>Мать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anose="03010101010201010101" pitchFamily="66" charset="0"/>
                <a:ea typeface="Times New Roman"/>
              </a:rPr>
              <a:t>Джулдузхан</a:t>
            </a:r>
            <a:r>
              <a:rPr lang="ru-RU" b="1" i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Times New Roman"/>
              </a:rPr>
              <a:t> была сказительницей. Она порой разговаривала стихами собственного сочинения.</a:t>
            </a:r>
            <a:endParaRPr lang="ru-RU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Users\User\Desktop\i (6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6" y="1354016"/>
            <a:ext cx="3683976" cy="47302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25815" y="923192"/>
            <a:ext cx="4703885" cy="511712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1936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джыл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Ереванда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«Давид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Сасун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эрмен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эпосну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мингджыллыгъына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аталгъан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Байрамда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Совет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Союзну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онглу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джырчыларын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озуб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биринчи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орунну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алгъанды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джыллада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анга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Къарачайны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халкъ джырчысы»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Совет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Союзну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Джазыучуларыны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союзуна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член болуб,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фахмусу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къанат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кереди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и. семенов\8WDWneNeKv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77" y="879231"/>
            <a:ext cx="3985042" cy="51962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015" y="817684"/>
            <a:ext cx="3894992" cy="501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29150" y="808891"/>
            <a:ext cx="3886200" cy="501161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</a:rPr>
              <a:t>Джырчы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Сымайыл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Чыкъдым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кёклеге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учунуб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учуб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Мийикден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къараб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дунияны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кердюм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Мен </a:t>
            </a:r>
            <a:r>
              <a:rPr lang="ru-RU" b="1" dirty="0" err="1" smtClean="0">
                <a:solidFill>
                  <a:srgbClr val="002060"/>
                </a:solidFill>
              </a:rPr>
              <a:t>эшитмеген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таууш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къалмады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Джашаугъа</a:t>
            </a:r>
            <a:r>
              <a:rPr lang="ru-RU" b="1" dirty="0" smtClean="0">
                <a:solidFill>
                  <a:srgbClr val="002060"/>
                </a:solidFill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</a:rPr>
              <a:t>сейир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тамаша</a:t>
            </a:r>
            <a:r>
              <a:rPr lang="ru-RU" b="1" dirty="0" smtClean="0">
                <a:solidFill>
                  <a:srgbClr val="002060"/>
                </a:solidFill>
              </a:rPr>
              <a:t>», -</a:t>
            </a:r>
            <a:r>
              <a:rPr lang="ru-RU" b="1" dirty="0" err="1" smtClean="0">
                <a:solidFill>
                  <a:srgbClr val="002060"/>
                </a:solidFill>
              </a:rPr>
              <a:t>дедим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Маннга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келгенед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аллай</a:t>
            </a:r>
            <a:r>
              <a:rPr lang="ru-RU" b="1" dirty="0" smtClean="0">
                <a:solidFill>
                  <a:srgbClr val="002060"/>
                </a:solidFill>
              </a:rPr>
              <a:t> бир </a:t>
            </a:r>
            <a:r>
              <a:rPr lang="ru-RU" b="1" dirty="0" err="1" smtClean="0">
                <a:solidFill>
                  <a:srgbClr val="002060"/>
                </a:solidFill>
              </a:rPr>
              <a:t>кезюу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Джумлай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аламгъа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айтдым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сезюмю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Къарачай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тилни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сыйлы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этдирдим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Къарачай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джырны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кенгнге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эшитдирдим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Бир</a:t>
            </a:r>
            <a:r>
              <a:rPr lang="ru-RU" b="1" dirty="0" smtClean="0">
                <a:solidFill>
                  <a:srgbClr val="002060"/>
                </a:solidFill>
              </a:rPr>
              <a:t> кёл </a:t>
            </a:r>
            <a:r>
              <a:rPr lang="ru-RU" b="1" dirty="0" err="1" smtClean="0">
                <a:solidFill>
                  <a:srgbClr val="002060"/>
                </a:solidFill>
              </a:rPr>
              <a:t>басханым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джаб-джангыз</a:t>
            </a:r>
            <a:r>
              <a:rPr lang="ru-RU" b="1" dirty="0" smtClean="0">
                <a:solidFill>
                  <a:srgbClr val="002060"/>
                </a:solidFill>
              </a:rPr>
              <a:t> бир </a:t>
            </a:r>
            <a:r>
              <a:rPr lang="ru-RU" b="1" dirty="0" err="1" smtClean="0">
                <a:solidFill>
                  <a:srgbClr val="002060"/>
                </a:solidFill>
              </a:rPr>
              <a:t>зат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</a:rPr>
              <a:t>Джырчы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Сымайыл</a:t>
            </a:r>
            <a:r>
              <a:rPr lang="ru-RU" b="1" dirty="0" smtClean="0">
                <a:solidFill>
                  <a:srgbClr val="002060"/>
                </a:solidFill>
              </a:rPr>
              <a:t>» халкъ </a:t>
            </a:r>
            <a:r>
              <a:rPr lang="ru-RU" b="1" dirty="0" err="1" smtClean="0">
                <a:solidFill>
                  <a:srgbClr val="002060"/>
                </a:solidFill>
              </a:rPr>
              <a:t>атагъан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ат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Ёлюб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кетсем</a:t>
            </a:r>
            <a:r>
              <a:rPr lang="ru-RU" b="1" dirty="0" smtClean="0">
                <a:solidFill>
                  <a:srgbClr val="002060"/>
                </a:solidFill>
              </a:rPr>
              <a:t> да </a:t>
            </a:r>
            <a:r>
              <a:rPr lang="ru-RU" b="1" dirty="0" err="1" smtClean="0">
                <a:solidFill>
                  <a:srgbClr val="002060"/>
                </a:solidFill>
              </a:rPr>
              <a:t>ол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атым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къалыр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b="1" dirty="0" err="1" smtClean="0">
                <a:solidFill>
                  <a:srgbClr val="002060"/>
                </a:solidFill>
              </a:rPr>
              <a:t>Халкъ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ауузунда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джырым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сакъланыр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1016"/>
            <a:ext cx="7886700" cy="147967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Ариулукъгъа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ёхтемликге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джораланнган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Минги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Тау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джыры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да дуниягъа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айтылады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Таулу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халкъны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джюрек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шартын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уста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суратлагъан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джыр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саулай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Шимал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Кавказны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белгиси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болады.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эльбрус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23" y="1828799"/>
            <a:ext cx="4339004" cy="4712677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514850" cy="4708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Минги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тау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кёкге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джете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мийиксе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Ууакъ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(Кавказ)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тауланы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ичинде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Мияла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кибик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джылтырай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Къанга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бузларынг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юсюнгде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Юсюнгде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барды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акъ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тонунг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джай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да,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къыш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киесе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Кюн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бузулургъа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тебресе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Боран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этерге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сюесе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Кюн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ариу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чууакъ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тургъанлай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Тохтамайды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боранынг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Джай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да,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къыш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кетмейле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Юсюнгдеги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бузларынг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3238" y="1855176"/>
            <a:ext cx="3349870" cy="447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25768187_html_49b5a3f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2590" y="1846385"/>
            <a:ext cx="4104456" cy="4484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 rot="20395289">
            <a:off x="4291934" y="2240425"/>
            <a:ext cx="330025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Aharoni" pitchFamily="2" charset="-79"/>
              </a:rPr>
              <a:t>кътамакъ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4108" y="226312"/>
            <a:ext cx="8484577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улуну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баш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чыгъармасы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Акътамакъ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поэма,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таулу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къызгъа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ёлюмсюз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эсгертме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болгъан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бла бирге,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фахму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къадарыны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кенглигине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теренлигине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чомартлыгъына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шагъатлыкъ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этеди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2707" y="625367"/>
            <a:ext cx="7772400" cy="138494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8900" b="1" dirty="0" smtClean="0"/>
              <a:t>Дерсни темасы:</a:t>
            </a:r>
            <a:r>
              <a:rPr lang="ru-RU" sz="8900" dirty="0" smtClean="0"/>
              <a:t> </a:t>
            </a:r>
            <a:endParaRPr lang="ru-RU" sz="89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537" y="2778369"/>
            <a:ext cx="8484577" cy="2857500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Семенланы Исмаил  « Бачха салгъан кюн  къызчыкъгъа»</a:t>
            </a:r>
            <a:endParaRPr lang="ru-RU" sz="4400" b="1" dirty="0"/>
          </a:p>
        </p:txBody>
      </p:sp>
    </p:spTree>
    <p:extLst>
      <p:ext uri="{BB962C8B-B14F-4D97-AF65-F5344CB8AC3E}">
        <p14:creationId xmlns="" xmlns:p14="http://schemas.microsoft.com/office/powerpoint/2010/main" val="30750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2531" y="1125415"/>
            <a:ext cx="4492869" cy="505154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Поэт,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Джырчы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къуллукъчу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джюрегини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тебиуюн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бизге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юлгю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этгени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бла бирге,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чыгъармалары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Сюймекликге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ёмюрлюк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эсгертме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салгъанды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Аллахха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Халкъына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Таулу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къызгъа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Ючюсю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мийикдиле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сейирликдиле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магъаналыдыла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". </a:t>
            </a:r>
            <a:endParaRPr lang="ru-RU" dirty="0"/>
          </a:p>
        </p:txBody>
      </p:sp>
      <p:pic>
        <p:nvPicPr>
          <p:cNvPr id="7" name="Picture 3" descr="C:\Users\User\Desktop\семенов\xMiRW2R_gg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" y="1881554"/>
            <a:ext cx="4211515" cy="3499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EED1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и. семенов\ismail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1" y="1450731"/>
            <a:ext cx="3217984" cy="3807069"/>
          </a:xfrm>
          <a:prstGeom prst="rect">
            <a:avLst/>
          </a:prstGeom>
          <a:ln>
            <a:solidFill>
              <a:schemeClr val="accent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31322" y="2247655"/>
            <a:ext cx="4075235" cy="257932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Джырчы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Къазахстандан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къайтыб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келгенден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сора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Учкуланда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 Кызыл-Октябрь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элде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джашагъанды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джашауун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90-чы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джылында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ауруб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Гитче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Къарачайда Терезе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элде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ёлгенди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анда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джамагъат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къабырлада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асыралгъанды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6523" y="334108"/>
            <a:ext cx="4198327" cy="5842855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1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Бачха салгъан кюн къызчыкъгъа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Ишлемеген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тишлемез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Муратына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джетелмез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Юй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байлыгъы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къыт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болур,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Юйдегиси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джут болур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Аны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кезю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зар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болур,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Билек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кючю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аз болур,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Хар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кюнюнде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инджилир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Токъ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джашаргъа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термилир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Ишди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бизни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кёлтюрген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Сабанланы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ёсдюрген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Бал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къаузла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ашатхан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Тоюндуруб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джашатхан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Къызчыкъ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аны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унутма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Ишге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санны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суутма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Ишлемеген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тишлемез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Муратына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джетелмез</a:t>
            </a: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29150" y="624254"/>
            <a:ext cx="4251081" cy="474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 Нарт </a:t>
            </a:r>
            <a:r>
              <a:rPr lang="ru-RU" b="1" dirty="0" err="1" smtClean="0"/>
              <a:t>сёзле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49" y="1292469"/>
            <a:ext cx="7847135" cy="531055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Эринчек ашаса да джатыб ашайды.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Эринчек ауру табар, ишлеген саулукъ табар.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Эринчек бир аягъын алгъанчы, бир аягъын ит алыр.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Эринчек ишде уялыр.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Эринчек муратына джетмез.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Эринчек ёретин джукълар, джатыб ишлер.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Эринчекге бюгюнден тамбла тынч.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Эринчекге кюн узун.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Эринчекге от этдирме, мухаргъа хант этдирме.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Эринчекге от этдирсенг, юйюге от салыр.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Эринчекни «эртдеси» битмез.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Эринчеки аурууу кёб болур.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Эринчекни эр алмаз, эр алса  да кёл салмаз.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Эринчекни эрни къургъакъ.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Эринчекни хар кюню да байрам.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Эринчекни отуннга ийсенг, чымырта келтирир.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Эринчекни сылтауу таусулмаз.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Эринчекни тамбласы кёб болады.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Оюн «Нарт сёз джыйыу»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7392" y="597877"/>
            <a:ext cx="8660423" cy="557908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b="1" dirty="0" smtClean="0"/>
              <a:t>Ашда уялгъан – мухар,  ишде уялгъан – хомух.</a:t>
            </a:r>
          </a:p>
          <a:p>
            <a:pPr>
              <a:buNone/>
            </a:pPr>
            <a:r>
              <a:rPr lang="ru-RU" sz="3000" b="1" dirty="0" smtClean="0"/>
              <a:t> </a:t>
            </a:r>
          </a:p>
          <a:p>
            <a:pPr>
              <a:buNone/>
            </a:pPr>
            <a:r>
              <a:rPr lang="ru-RU" sz="3000" b="1" dirty="0" smtClean="0"/>
              <a:t>Ашхы адам башын сылатыр,  аман адам джанын къыйнар.</a:t>
            </a:r>
          </a:p>
          <a:p>
            <a:pPr>
              <a:buNone/>
            </a:pPr>
            <a:r>
              <a:rPr lang="ru-RU" sz="3000" b="1" dirty="0" smtClean="0"/>
              <a:t> </a:t>
            </a:r>
          </a:p>
          <a:p>
            <a:pPr>
              <a:buNone/>
            </a:pPr>
            <a:r>
              <a:rPr lang="ru-RU" sz="3000" b="1" dirty="0" smtClean="0"/>
              <a:t>Билмеген  айыб  тюлдю, билирге  </a:t>
            </a:r>
            <a:r>
              <a:rPr lang="ru-RU" sz="3000" b="1" dirty="0" err="1" smtClean="0"/>
              <a:t>сюймеген</a:t>
            </a:r>
            <a:r>
              <a:rPr lang="ru-RU" sz="3000" b="1" dirty="0" smtClean="0"/>
              <a:t>  </a:t>
            </a:r>
            <a:r>
              <a:rPr lang="ru-RU" sz="3000" b="1" dirty="0" err="1" smtClean="0"/>
              <a:t>айыбды</a:t>
            </a:r>
            <a:r>
              <a:rPr lang="ru-RU" sz="3000" b="1" dirty="0" smtClean="0"/>
              <a:t>.</a:t>
            </a:r>
          </a:p>
          <a:p>
            <a:pPr>
              <a:buNone/>
            </a:pPr>
            <a:r>
              <a:rPr lang="ru-RU" sz="3000" b="1" dirty="0" smtClean="0"/>
              <a:t> </a:t>
            </a:r>
          </a:p>
          <a:p>
            <a:pPr>
              <a:buNone/>
            </a:pPr>
            <a:r>
              <a:rPr lang="ru-RU" sz="3000" b="1" dirty="0" err="1" smtClean="0"/>
              <a:t>Билек</a:t>
            </a:r>
            <a:r>
              <a:rPr lang="ru-RU" sz="3000" b="1" dirty="0" smtClean="0"/>
              <a:t>  </a:t>
            </a:r>
            <a:r>
              <a:rPr lang="ru-RU" sz="3000" b="1" dirty="0" err="1" smtClean="0"/>
              <a:t>бирни</a:t>
            </a:r>
            <a:r>
              <a:rPr lang="ru-RU" sz="3000" b="1" dirty="0" smtClean="0"/>
              <a:t>   </a:t>
            </a:r>
            <a:r>
              <a:rPr lang="ru-RU" sz="3000" b="1" dirty="0" err="1" smtClean="0"/>
              <a:t>джыгъар</a:t>
            </a:r>
            <a:r>
              <a:rPr lang="ru-RU" sz="3000" b="1" dirty="0" smtClean="0"/>
              <a:t>,  </a:t>
            </a:r>
            <a:r>
              <a:rPr lang="ru-RU" sz="3000" b="1" dirty="0" err="1" smtClean="0"/>
              <a:t>билимли</a:t>
            </a:r>
            <a:r>
              <a:rPr lang="ru-RU" sz="3000" b="1" dirty="0" smtClean="0"/>
              <a:t>  </a:t>
            </a:r>
            <a:r>
              <a:rPr lang="ru-RU" sz="3000" b="1" dirty="0" err="1" smtClean="0"/>
              <a:t>мингни</a:t>
            </a:r>
            <a:r>
              <a:rPr lang="ru-RU" sz="3000" b="1" dirty="0" smtClean="0"/>
              <a:t>  </a:t>
            </a:r>
            <a:r>
              <a:rPr lang="ru-RU" sz="3000" b="1" dirty="0" err="1" smtClean="0"/>
              <a:t>джыгъар</a:t>
            </a:r>
            <a:r>
              <a:rPr lang="ru-RU" sz="3000" b="1" dirty="0" smtClean="0"/>
              <a:t>,</a:t>
            </a:r>
          </a:p>
          <a:p>
            <a:pPr>
              <a:buNone/>
            </a:pPr>
            <a:r>
              <a:rPr lang="ru-RU" sz="3000" b="1" dirty="0" smtClean="0"/>
              <a:t> </a:t>
            </a:r>
          </a:p>
          <a:p>
            <a:pPr>
              <a:buNone/>
            </a:pPr>
            <a:r>
              <a:rPr lang="ru-RU" sz="3000" b="1" dirty="0" err="1" smtClean="0"/>
              <a:t>Билим</a:t>
            </a:r>
            <a:r>
              <a:rPr lang="ru-RU" sz="3000" b="1" dirty="0" smtClean="0"/>
              <a:t>  </a:t>
            </a:r>
            <a:r>
              <a:rPr lang="ru-RU" sz="3000" b="1" dirty="0" err="1" smtClean="0"/>
              <a:t>сатылмайды</a:t>
            </a:r>
            <a:r>
              <a:rPr lang="ru-RU" sz="3000" b="1" dirty="0" smtClean="0"/>
              <a:t>,  </a:t>
            </a:r>
            <a:r>
              <a:rPr lang="ru-RU" sz="3000" b="1" dirty="0" err="1" smtClean="0"/>
              <a:t>окъуб</a:t>
            </a:r>
            <a:r>
              <a:rPr lang="ru-RU" sz="3000" b="1" dirty="0" smtClean="0"/>
              <a:t>  </a:t>
            </a:r>
            <a:r>
              <a:rPr lang="ru-RU" sz="3000" b="1" dirty="0" err="1" smtClean="0"/>
              <a:t>табылады</a:t>
            </a:r>
            <a:r>
              <a:rPr lang="ru-RU" sz="3000" b="1" dirty="0" smtClean="0"/>
              <a:t> . </a:t>
            </a:r>
          </a:p>
          <a:p>
            <a:pPr>
              <a:buNone/>
            </a:pPr>
            <a:r>
              <a:rPr lang="ru-RU" sz="3000" b="1" dirty="0" smtClean="0"/>
              <a:t> </a:t>
            </a:r>
          </a:p>
          <a:p>
            <a:pPr>
              <a:buNone/>
            </a:pPr>
            <a:r>
              <a:rPr lang="ru-RU" sz="3000" b="1" dirty="0" err="1" smtClean="0"/>
              <a:t>Билим</a:t>
            </a:r>
            <a:r>
              <a:rPr lang="ru-RU" sz="3000" b="1" dirty="0" smtClean="0"/>
              <a:t>  </a:t>
            </a:r>
            <a:r>
              <a:rPr lang="ru-RU" sz="3000" b="1" dirty="0" err="1" smtClean="0"/>
              <a:t>ат</a:t>
            </a:r>
            <a:r>
              <a:rPr lang="ru-RU" sz="3000" b="1" dirty="0" smtClean="0"/>
              <a:t>  болуб  да  </a:t>
            </a:r>
            <a:r>
              <a:rPr lang="ru-RU" sz="3000" b="1" dirty="0" err="1" smtClean="0"/>
              <a:t>чабар</a:t>
            </a:r>
            <a:r>
              <a:rPr lang="ru-RU" sz="3000" b="1" dirty="0" smtClean="0"/>
              <a:t>,  </a:t>
            </a:r>
            <a:r>
              <a:rPr lang="ru-RU" sz="3000" b="1" dirty="0" err="1" smtClean="0"/>
              <a:t>къуш</a:t>
            </a:r>
            <a:r>
              <a:rPr lang="ru-RU" sz="3000" b="1" dirty="0" smtClean="0"/>
              <a:t>  болуб  да  </a:t>
            </a:r>
            <a:r>
              <a:rPr lang="ru-RU" sz="3000" b="1" dirty="0" err="1" smtClean="0"/>
              <a:t>учар</a:t>
            </a:r>
            <a:r>
              <a:rPr lang="ru-RU" sz="3000" b="1" dirty="0" smtClean="0"/>
              <a:t>,</a:t>
            </a:r>
          </a:p>
          <a:p>
            <a:pPr>
              <a:buNone/>
            </a:pPr>
            <a:r>
              <a:rPr lang="ru-RU" sz="3000" b="1" dirty="0" smtClean="0"/>
              <a:t> </a:t>
            </a:r>
          </a:p>
          <a:p>
            <a:pPr>
              <a:buNone/>
            </a:pPr>
            <a:r>
              <a:rPr lang="ru-RU" sz="3000" b="1" dirty="0" err="1" smtClean="0"/>
              <a:t>Хомухдан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ёлгенден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эсе</a:t>
            </a:r>
            <a:r>
              <a:rPr lang="ru-RU" sz="3000" b="1" dirty="0" smtClean="0"/>
              <a:t>, </a:t>
            </a:r>
            <a:r>
              <a:rPr lang="ru-RU" sz="3000" b="1" dirty="0" err="1" smtClean="0"/>
              <a:t>джигитлик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этиб</a:t>
            </a:r>
            <a:r>
              <a:rPr lang="ru-RU" sz="3000" b="1" dirty="0" smtClean="0"/>
              <a:t> ёл.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Бачха салгъан кюн къызчыкъгъа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1090246"/>
            <a:ext cx="3886200" cy="550398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Ишлемеген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тишлемез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Муратына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джетелмез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Юй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байлыгъы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къыт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болур,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Юйдегиси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джут болур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Аны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кезю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зар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болур,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Билек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кючю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аз болур,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Хар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кюнюнде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инджилир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Токъ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джашаргъа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термилир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Ишди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бизни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кёлтюрген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Сабанланы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ёсдюрген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Бал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къаузла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ашатхан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Тоюндуруб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джашатхан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Къызчыкъ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аны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унутма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Ишге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санны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суутма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Ишлемеген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тишлемез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Муратына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джетелмез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173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Каска бла </a:t>
            </a:r>
            <a:r>
              <a:rPr lang="ru-RU" b="1" dirty="0" err="1" smtClean="0"/>
              <a:t>Къумурсха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0146" y="1072662"/>
            <a:ext cx="4224704" cy="526659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Къыш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азыкъгъа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джукъ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джыйялмады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урунуб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Касха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Каска,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джазыкъ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джай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узуну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джырлай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туруб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Хансдан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хансха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секириб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ойнай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эди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Джашил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кырдыкдан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тоюб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джырлай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эди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Джыргъа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къызыб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аманлыкъгъа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бел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байлаб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Эс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джыймады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заманында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артха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ойлаб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Хапарсызлай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къалтыратыб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сууукъ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джетди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Къырау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уруб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къышлыкъладан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кыдык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кетди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Джазыкъ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каска,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ач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болуб,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сууукъдан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къатыб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баргъанды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хоншусу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Къумурсхасына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тартыб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Джай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узуну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джырлагъандан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бошамадым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къышыма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ашар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азыкъ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джыялмадым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Кёзюуюнде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азыгъын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джыйгъан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хоншусу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Къарт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Къумурсха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былайд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деди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болушлусу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Тели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Каска! 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Джай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узуну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сен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джырладынг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эсе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Къыш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узуну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тепсе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хайда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тепсе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Джай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ишлеген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къыш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токъ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болур,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менича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Ишлемеген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ачдан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ёлюр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сенича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9149" y="975946"/>
            <a:ext cx="4382965" cy="535451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Попрыгунья Стрекоза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Лето красное пропела,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Оглянуться не успела,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 зима катит в глаза.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Помертвело чисто поле,</a:t>
            </a:r>
            <a:b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Нет уж дней тех светлых боле,</a:t>
            </a:r>
            <a:b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Как под каждым ей листком</a:t>
            </a:r>
            <a:b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Был готов и стол и дом.</a:t>
            </a:r>
          </a:p>
          <a:p>
            <a:pPr>
              <a:lnSpc>
                <a:spcPct val="120000"/>
              </a:lnSpc>
              <a:buNone/>
            </a:pP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Все прошло: с зимой холодной</a:t>
            </a:r>
            <a:b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Нужда, голод настает,</a:t>
            </a:r>
            <a:b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Стрекоза уж не поет,</a:t>
            </a:r>
            <a:b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И кому же в ум пойдет</a:t>
            </a:r>
            <a:b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На желудок петь голодный!</a:t>
            </a:r>
            <a:b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Злой тоской удручена,</a:t>
            </a:r>
            <a:b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К Муравью ползет она:</a:t>
            </a:r>
            <a:b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Не оставь меня, кум милый!</a:t>
            </a:r>
            <a:b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Дай ты мне собраться с силой</a:t>
            </a:r>
            <a:b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И до вешних только дней</a:t>
            </a:r>
            <a:b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Прокорми и обогрей!</a:t>
            </a:r>
          </a:p>
          <a:p>
            <a:pPr>
              <a:lnSpc>
                <a:spcPct val="120000"/>
              </a:lnSpc>
              <a:buNone/>
            </a:pP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Кумушка, мне странно это:</a:t>
            </a:r>
            <a:b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Да работала ль ты в лето?</a:t>
            </a:r>
            <a:b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Говорит ей Муравей.</a:t>
            </a:r>
          </a:p>
          <a:p>
            <a:pPr>
              <a:lnSpc>
                <a:spcPct val="120000"/>
              </a:lnSpc>
              <a:buNone/>
            </a:pP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До того ль, голубчик, было?</a:t>
            </a:r>
            <a:b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В мягких муравах у нас -</a:t>
            </a:r>
            <a:b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Песни, резвость всякий час,</a:t>
            </a:r>
            <a:b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Так, что голову вскружило.</a:t>
            </a:r>
          </a:p>
          <a:p>
            <a:pPr>
              <a:lnSpc>
                <a:spcPct val="120000"/>
              </a:lnSpc>
              <a:buNone/>
            </a:pP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А, так ты...Я без души лето целое все пела.</a:t>
            </a:r>
          </a:p>
          <a:p>
            <a:pPr>
              <a:lnSpc>
                <a:spcPct val="120000"/>
              </a:lnSpc>
              <a:buNone/>
            </a:pP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Ты все пела? Это дело:</a:t>
            </a:r>
            <a:b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Так поди же, попляши!</a:t>
            </a:r>
          </a:p>
          <a:p>
            <a:pPr>
              <a:buNone/>
            </a:pPr>
            <a:endParaRPr lang="ru-RU" sz="3400" dirty="0" err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Дерсни </a:t>
            </a:r>
            <a:r>
              <a:rPr lang="ru-RU" b="1" dirty="0" err="1" smtClean="0"/>
              <a:t>тамамлау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8339504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ru-RU" b="1" dirty="0" err="1" smtClean="0"/>
              <a:t>Сабийле</a:t>
            </a:r>
            <a:r>
              <a:rPr lang="ru-RU" b="1" dirty="0" smtClean="0"/>
              <a:t>, </a:t>
            </a:r>
            <a:r>
              <a:rPr lang="ru-RU" b="1" dirty="0" err="1" smtClean="0"/>
              <a:t>бюгюн</a:t>
            </a:r>
            <a:r>
              <a:rPr lang="ru-RU" b="1" dirty="0" smtClean="0"/>
              <a:t> </a:t>
            </a:r>
            <a:r>
              <a:rPr lang="ru-RU" b="1" dirty="0" err="1" smtClean="0"/>
              <a:t>биз</a:t>
            </a:r>
            <a:r>
              <a:rPr lang="ru-RU" b="1" dirty="0" smtClean="0"/>
              <a:t> </a:t>
            </a:r>
            <a:r>
              <a:rPr lang="ru-RU" b="1" dirty="0" err="1" smtClean="0"/>
              <a:t>къайсы</a:t>
            </a:r>
            <a:r>
              <a:rPr lang="ru-RU" b="1" dirty="0" smtClean="0"/>
              <a:t> </a:t>
            </a:r>
            <a:r>
              <a:rPr lang="ru-RU" b="1" dirty="0" err="1" smtClean="0"/>
              <a:t>назму</a:t>
            </a:r>
            <a:r>
              <a:rPr lang="ru-RU" b="1" dirty="0" smtClean="0"/>
              <a:t> бла </a:t>
            </a:r>
            <a:r>
              <a:rPr lang="ru-RU" b="1" dirty="0" err="1" smtClean="0"/>
              <a:t>шагърей</a:t>
            </a:r>
            <a:r>
              <a:rPr lang="ru-RU" b="1" dirty="0" smtClean="0"/>
              <a:t> </a:t>
            </a:r>
            <a:r>
              <a:rPr lang="ru-RU" b="1" dirty="0" err="1" smtClean="0"/>
              <a:t>болдукъ</a:t>
            </a:r>
            <a:r>
              <a:rPr lang="ru-RU" b="1" dirty="0" smtClean="0"/>
              <a:t>?</a:t>
            </a:r>
          </a:p>
          <a:p>
            <a:pPr>
              <a:buNone/>
            </a:pPr>
            <a:r>
              <a:rPr lang="ru-RU" b="1" dirty="0" smtClean="0"/>
              <a:t>-</a:t>
            </a:r>
            <a:r>
              <a:rPr lang="ru-RU" b="1" dirty="0" err="1" smtClean="0"/>
              <a:t>Ол</a:t>
            </a:r>
            <a:r>
              <a:rPr lang="ru-RU" b="1" dirty="0" smtClean="0"/>
              <a:t> </a:t>
            </a:r>
            <a:r>
              <a:rPr lang="ru-RU" b="1" dirty="0" err="1" smtClean="0"/>
              <a:t>назмуну</a:t>
            </a:r>
            <a:r>
              <a:rPr lang="ru-RU" b="1" dirty="0" smtClean="0"/>
              <a:t> </a:t>
            </a:r>
            <a:r>
              <a:rPr lang="ru-RU" b="1" dirty="0" err="1" smtClean="0"/>
              <a:t>ким</a:t>
            </a:r>
            <a:r>
              <a:rPr lang="ru-RU" b="1" dirty="0" smtClean="0"/>
              <a:t> </a:t>
            </a:r>
            <a:r>
              <a:rPr lang="ru-RU" b="1" dirty="0" err="1" smtClean="0"/>
              <a:t>джазгъанды</a:t>
            </a:r>
            <a:r>
              <a:rPr lang="ru-RU" b="1" dirty="0" smtClean="0"/>
              <a:t>?</a:t>
            </a:r>
          </a:p>
          <a:p>
            <a:pPr>
              <a:buFontTx/>
              <a:buChar char="-"/>
            </a:pPr>
            <a:r>
              <a:rPr lang="ru-RU" b="1" dirty="0" smtClean="0"/>
              <a:t>Не </a:t>
            </a:r>
            <a:r>
              <a:rPr lang="ru-RU" b="1" dirty="0" err="1" smtClean="0"/>
              <a:t>оюм</a:t>
            </a:r>
            <a:r>
              <a:rPr lang="ru-RU" b="1" dirty="0" smtClean="0"/>
              <a:t> </a:t>
            </a:r>
            <a:r>
              <a:rPr lang="ru-RU" b="1" dirty="0" err="1" smtClean="0"/>
              <a:t>алдыгъыз</a:t>
            </a:r>
            <a:r>
              <a:rPr lang="ru-RU" b="1" dirty="0" smtClean="0"/>
              <a:t> </a:t>
            </a:r>
            <a:r>
              <a:rPr lang="ru-RU" b="1" dirty="0" err="1" smtClean="0"/>
              <a:t>бизни</a:t>
            </a:r>
            <a:r>
              <a:rPr lang="ru-RU" b="1" dirty="0" smtClean="0"/>
              <a:t> </a:t>
            </a:r>
            <a:r>
              <a:rPr lang="ru-RU" b="1" dirty="0" err="1" smtClean="0"/>
              <a:t>дерсибизден</a:t>
            </a:r>
            <a:r>
              <a:rPr lang="ru-RU" b="1" dirty="0" smtClean="0"/>
              <a:t>?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 </a:t>
            </a:r>
            <a:r>
              <a:rPr lang="ru-RU" b="1" dirty="0" err="1" smtClean="0"/>
              <a:t>Юйге</a:t>
            </a:r>
            <a:r>
              <a:rPr lang="ru-RU" b="1" dirty="0" smtClean="0"/>
              <a:t> </a:t>
            </a:r>
            <a:r>
              <a:rPr lang="ru-RU" b="1" dirty="0" err="1" smtClean="0"/>
              <a:t>иш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26577"/>
            <a:ext cx="9144000" cy="3182815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4000" b="1" dirty="0" err="1" smtClean="0">
                <a:latin typeface="+mj-lt"/>
                <a:ea typeface="+mj-ea"/>
                <a:cs typeface="+mj-cs"/>
              </a:rPr>
              <a:t>Назмуну</a:t>
            </a:r>
            <a:r>
              <a:rPr lang="ru-RU" sz="4000" b="1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4000" b="1" dirty="0" err="1" smtClean="0">
                <a:latin typeface="+mj-lt"/>
                <a:ea typeface="+mj-ea"/>
                <a:cs typeface="+mj-cs"/>
              </a:rPr>
              <a:t>азбар</a:t>
            </a:r>
            <a:r>
              <a:rPr lang="ru-RU" sz="4000" b="1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4000" b="1" dirty="0" err="1" smtClean="0">
                <a:latin typeface="+mj-lt"/>
                <a:ea typeface="+mj-ea"/>
                <a:cs typeface="+mj-cs"/>
              </a:rPr>
              <a:t>этиб</a:t>
            </a:r>
            <a:r>
              <a:rPr lang="ru-RU" sz="4000" b="1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4000" b="1" dirty="0" err="1" smtClean="0">
                <a:latin typeface="+mj-lt"/>
                <a:ea typeface="+mj-ea"/>
                <a:cs typeface="+mj-cs"/>
              </a:rPr>
              <a:t>келирге</a:t>
            </a:r>
            <a:r>
              <a:rPr lang="ru-RU" sz="4000" b="1" dirty="0" smtClean="0">
                <a:latin typeface="+mj-lt"/>
                <a:ea typeface="+mj-ea"/>
                <a:cs typeface="+mj-cs"/>
              </a:rPr>
              <a:t> (80-81 </a:t>
            </a:r>
            <a:r>
              <a:rPr lang="ru-RU" sz="4000" b="1" dirty="0" err="1" smtClean="0">
                <a:latin typeface="+mj-lt"/>
                <a:ea typeface="+mj-ea"/>
                <a:cs typeface="+mj-cs"/>
              </a:rPr>
              <a:t>бетде</a:t>
            </a:r>
            <a:r>
              <a:rPr lang="ru-RU" sz="4000" b="1" dirty="0" smtClean="0">
                <a:latin typeface="+mj-lt"/>
                <a:ea typeface="+mj-ea"/>
                <a:cs typeface="+mj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 smtClean="0"/>
              <a:t>Дерсни мураты: 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Семенланы И. фахмулу джырчыны, назмучуны, джыргъа макъам  салыучуны къарачай литературада энчи къол ызы  бла шахрей этиу. Семенланы И.  назмуларыны юсю бла сохталаны тил байлыкъларын ёсдюрюу; «Бачха салгъан кюн къызчыкъгъа» деген назмусун окъутуу; ишде джалкъаулукъну заранын белгилеу; ана  литературабызны хазнасыны байлыгъын ачыкълау.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292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dea601dc0a5879466f9e77fd18be2bf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7731" y="202223"/>
            <a:ext cx="8590083" cy="6471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143000" y="646165"/>
            <a:ext cx="713056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8000">
                  <a:solidFill>
                    <a:schemeClr val="bg2">
                      <a:lumMod val="9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Сау </a:t>
            </a:r>
            <a:r>
              <a:rPr lang="ru-RU" sz="9600" b="1" dirty="0" err="1" smtClean="0">
                <a:ln w="18000">
                  <a:solidFill>
                    <a:schemeClr val="bg2">
                      <a:lumMod val="9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болугъуз</a:t>
            </a:r>
            <a:r>
              <a:rPr lang="ru-RU" sz="9600" b="1" dirty="0" smtClean="0">
                <a:ln w="18000">
                  <a:solidFill>
                    <a:schemeClr val="bg2">
                      <a:lumMod val="9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Оюн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Билчи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?» </a:t>
            </a:r>
          </a:p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49" y="492369"/>
            <a:ext cx="8313127" cy="19079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Дунияны </a:t>
            </a:r>
            <a:r>
              <a:rPr lang="ru-RU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бачхычы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Кёклени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ачхычы</a:t>
            </a:r>
            <a:r>
              <a:rPr lang="ru-RU" sz="4000" dirty="0" smtClean="0">
                <a:solidFill>
                  <a:srgbClr val="00B050"/>
                </a:solidFill>
              </a:rPr>
              <a:t>.</a:t>
            </a:r>
          </a:p>
          <a:p>
            <a:pPr>
              <a:buNone/>
            </a:pP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Илму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2031" y="2540977"/>
            <a:ext cx="8291146" cy="6868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Мени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барды бир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къызым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Къат-къат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чепкен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киеди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къызымы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дунияда</a:t>
            </a: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бир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инсан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сюеди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Китаб)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93324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Кийим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болуб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кийилмеген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Тюйме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тюйюлмеген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Ёлсенг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биргенге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Ёлмесенг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биргенге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Окъуу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3450771"/>
            <a:ext cx="7886700" cy="27261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Джазаргъа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уста 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Окъургъа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тилсиз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Къалам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171245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Джолу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барды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джюрюмезсе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Сууу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ичмезсе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Джери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сюрмезсе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(Дунияны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картасы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417885"/>
            <a:ext cx="7886700" cy="3759078"/>
          </a:xfrm>
        </p:spPr>
        <p:txBody>
          <a:bodyPr/>
          <a:lstStyle/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затым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барды да,</a:t>
            </a:r>
          </a:p>
          <a:p>
            <a:pPr>
              <a:buNone/>
            </a:pP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юлешеме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да,</a:t>
            </a:r>
          </a:p>
          <a:p>
            <a:pPr>
              <a:buNone/>
            </a:pPr>
            <a:r>
              <a:rPr lang="ru-RU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Халкъгъа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тенг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джетдиралмайма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Акъыл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701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Темирден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ауур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Бычакъдан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джити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Сёз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>	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154115"/>
            <a:ext cx="7886700" cy="4022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Сен аман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болсанг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>
              <a:buNone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Бушуудан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толгъан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Сен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иги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болсанг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>
              <a:buNone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Къууанчлы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болгъан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Ана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184643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эчким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барды да: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къарайды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Къыз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945423"/>
            <a:ext cx="7886700" cy="3231540"/>
          </a:xfrm>
        </p:spPr>
        <p:txBody>
          <a:bodyPr/>
          <a:lstStyle/>
          <a:p>
            <a:pPr>
              <a:buNone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Келмей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болмаз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Кетмей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къалмаз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Къонакъ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846</Words>
  <Application>Microsoft Office PowerPoint</Application>
  <PresentationFormat>Экран (4:3)</PresentationFormat>
  <Paragraphs>218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        Салам!  </vt:lpstr>
      <vt:lpstr>     Дерсни темасы: </vt:lpstr>
      <vt:lpstr>Дерсни мураты:  </vt:lpstr>
      <vt:lpstr>Оюн</vt:lpstr>
      <vt:lpstr>Слайд 5</vt:lpstr>
      <vt:lpstr>   Кийим болуб кийилмеген, Тюйме болуб тюйюлмеген, Ёлсенг да – биргенге, Ёлмесенг да – биргенге (Окъуу)   </vt:lpstr>
      <vt:lpstr>   Джолу барды – джюрюмезсе,  Сууу барды – ичмезсе, Джери барды – сюрмезсе. (Дунияны картасы)   </vt:lpstr>
      <vt:lpstr>  Темирден ауур,  Бычакъдан джити. (Сёз)   </vt:lpstr>
      <vt:lpstr>Бир эчким барды да: Хар ким анга къарайды, Хар ким аны марайды. (Къыз) </vt:lpstr>
      <vt:lpstr> Эртен кетер, Ингир келир (Сюрюучю) </vt:lpstr>
      <vt:lpstr>Слайд 11</vt:lpstr>
      <vt:lpstr>     </vt:lpstr>
      <vt:lpstr>Слайд 13</vt:lpstr>
      <vt:lpstr>Слайд 14</vt:lpstr>
      <vt:lpstr>Слайд 15</vt:lpstr>
      <vt:lpstr>Слайд 16</vt:lpstr>
      <vt:lpstr>Слайд 17</vt:lpstr>
      <vt:lpstr> Ариулукъгъа, ёхтемликге джораланнган «Минги Тау» джыры да дуниягъа айтылады. Таулу халкъны джюрек шартын уста суратлагъан джыр саулай Шимал Кавказны белгиси болады. </vt:lpstr>
      <vt:lpstr>Слайд 19</vt:lpstr>
      <vt:lpstr>Слайд 20</vt:lpstr>
      <vt:lpstr>Слайд 21</vt:lpstr>
      <vt:lpstr>Слайд 22</vt:lpstr>
      <vt:lpstr>                   Нарт сёзле</vt:lpstr>
      <vt:lpstr>     Оюн «Нарт сёз джыйыу»</vt:lpstr>
      <vt:lpstr>Слайд 25</vt:lpstr>
      <vt:lpstr>Бачха салгъан кюн къызчыкъгъа </vt:lpstr>
      <vt:lpstr> Каска бла Къумурсха. </vt:lpstr>
      <vt:lpstr>            Дерсни тамамлау</vt:lpstr>
      <vt:lpstr>                   Юйге иш:</vt:lpstr>
      <vt:lpstr>Слайд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Мой</cp:lastModifiedBy>
  <cp:revision>35</cp:revision>
  <dcterms:created xsi:type="dcterms:W3CDTF">2015-11-30T13:58:58Z</dcterms:created>
  <dcterms:modified xsi:type="dcterms:W3CDTF">2022-11-28T12:32:40Z</dcterms:modified>
</cp:coreProperties>
</file>