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257" r:id="rId2"/>
    <p:sldId id="286" r:id="rId3"/>
    <p:sldId id="281" r:id="rId4"/>
    <p:sldId id="288" r:id="rId5"/>
    <p:sldId id="274" r:id="rId6"/>
    <p:sldId id="275" r:id="rId7"/>
    <p:sldId id="276" r:id="rId8"/>
    <p:sldId id="277" r:id="rId9"/>
    <p:sldId id="284" r:id="rId10"/>
    <p:sldId id="278" r:id="rId11"/>
    <p:sldId id="279" r:id="rId12"/>
    <p:sldId id="280" r:id="rId13"/>
    <p:sldId id="289" r:id="rId14"/>
    <p:sldId id="290" r:id="rId15"/>
    <p:sldId id="292" r:id="rId16"/>
    <p:sldId id="293" r:id="rId17"/>
    <p:sldId id="282" r:id="rId18"/>
    <p:sldId id="262" r:id="rId19"/>
    <p:sldId id="263" r:id="rId20"/>
    <p:sldId id="294" r:id="rId21"/>
    <p:sldId id="295" r:id="rId22"/>
    <p:sldId id="266" r:id="rId23"/>
    <p:sldId id="268" r:id="rId24"/>
    <p:sldId id="269" r:id="rId25"/>
    <p:sldId id="270" r:id="rId26"/>
    <p:sldId id="271" r:id="rId27"/>
    <p:sldId id="272" r:id="rId28"/>
    <p:sldId id="27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6E87"/>
    <a:srgbClr val="009900"/>
    <a:srgbClr val="0D01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4" autoAdjust="0"/>
    <p:restoredTop sz="70182" autoAdjust="0"/>
  </p:normalViewPr>
  <p:slideViewPr>
    <p:cSldViewPr>
      <p:cViewPr varScale="1">
        <p:scale>
          <a:sx n="50" d="100"/>
          <a:sy n="50" d="100"/>
        </p:scale>
        <p:origin x="-19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A03C2-0B4A-4C67-99AB-E78757DE9882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9EE55-B333-47EF-B20A-29815E393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73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9EE55-B333-47EF-B20A-29815E393DC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54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9EE55-B333-47EF-B20A-29815E393DC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060848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увлечения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Сорт: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Розариум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Ютерс</a:t>
            </a:r>
            <a:endParaRPr lang="ru-RU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 descr="C:\Users\Мой\Desktop\хобби\IMG_09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07704" y="1124744"/>
            <a:ext cx="576064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Сорт: Клер </a:t>
            </a:r>
            <a:r>
              <a:rPr lang="ru-RU" b="1" dirty="0" err="1">
                <a:solidFill>
                  <a:schemeClr val="bg2">
                    <a:lumMod val="75000"/>
                  </a:schemeClr>
                </a:solidFill>
              </a:rPr>
              <a:t>Остин</a:t>
            </a: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Мой\Desktop\хобби\IMG_02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85392" y="1885392"/>
            <a:ext cx="537321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Сорт: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Бургунди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Айс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Мой\Desktop\хобби\IMG_05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15716" y="1232756"/>
            <a:ext cx="5616624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84784" y="1378496"/>
            <a:ext cx="5486400" cy="547260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Сорт: леди Офис Шарлот</a:t>
            </a:r>
          </a:p>
        </p:txBody>
      </p:sp>
    </p:spTree>
    <p:extLst>
      <p:ext uri="{BB962C8B-B14F-4D97-AF65-F5344CB8AC3E}">
        <p14:creationId xmlns:p14="http://schemas.microsoft.com/office/powerpoint/2010/main" xmlns="" val="1535237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23728" y="1052736"/>
            <a:ext cx="5688632" cy="55446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Сорт: </a:t>
            </a:r>
            <a:r>
              <a:rPr lang="ru-RU" b="1" dirty="0" err="1">
                <a:solidFill>
                  <a:schemeClr val="tx2">
                    <a:lumMod val="10000"/>
                  </a:schemeClr>
                </a:solidFill>
              </a:rPr>
              <a:t>Кейра</a:t>
            </a:r>
            <a:endParaRPr lang="ru-RU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980728"/>
            <a:ext cx="602813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691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1640" y="836712"/>
            <a:ext cx="6264696" cy="590465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Сорт: Ломоносов</a:t>
            </a:r>
          </a:p>
        </p:txBody>
      </p:sp>
    </p:spTree>
    <p:extLst>
      <p:ext uri="{BB962C8B-B14F-4D97-AF65-F5344CB8AC3E}">
        <p14:creationId xmlns:p14="http://schemas.microsoft.com/office/powerpoint/2010/main" xmlns="" val="258451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980728"/>
            <a:ext cx="4968552" cy="58772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</a:rPr>
              <a:t>Сорт:  Анастасия</a:t>
            </a:r>
          </a:p>
        </p:txBody>
      </p:sp>
    </p:spTree>
    <p:extLst>
      <p:ext uri="{BB962C8B-B14F-4D97-AF65-F5344CB8AC3E}">
        <p14:creationId xmlns:p14="http://schemas.microsoft.com/office/powerpoint/2010/main" xmlns="" val="336193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2952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</a:rPr>
              <a:t>Кроме цветов люблю садоводство, полеводство и еще люблю вязать, читать.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45771" y="3244334"/>
            <a:ext cx="2652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kizil-oktbr.kchrschool.ru</a:t>
            </a:r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171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581816"/>
            <a:ext cx="8712968" cy="627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171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8640960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237626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Мое самое большое увлечение это выращивание роз. В моем пока еще небольшом розарии более восьми- десяти кустов. И это еще не предел.</a:t>
            </a:r>
          </a:p>
        </p:txBody>
      </p:sp>
    </p:spTree>
    <p:extLst>
      <p:ext uri="{BB962C8B-B14F-4D97-AF65-F5344CB8AC3E}">
        <p14:creationId xmlns:p14="http://schemas.microsoft.com/office/powerpoint/2010/main" xmlns="" val="2323939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20688"/>
            <a:ext cx="8784976" cy="64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9097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472"/>
            <a:ext cx="8712968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104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182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360040"/>
            <a:ext cx="5945832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182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4176464" cy="6453336"/>
          </a:xfrm>
          <a:prstGeom prst="rect">
            <a:avLst/>
          </a:prstGeom>
        </p:spPr>
      </p:pic>
      <p:pic>
        <p:nvPicPr>
          <p:cNvPr id="3" name="Рисунок 2" descr="IMG_20141013_182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60648"/>
            <a:ext cx="417646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172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32656"/>
            <a:ext cx="8712968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акто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828092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172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40960" cy="6264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2159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260648"/>
            <a:ext cx="4968552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41013_220748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14600" y="260648"/>
            <a:ext cx="4114800" cy="6408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8886" y="332656"/>
            <a:ext cx="4106228" cy="6525344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8886" y="332656"/>
            <a:ext cx="4106228" cy="65253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371600"/>
            <a:ext cx="4896544" cy="54864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Сорт:  Джульетта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52502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Сорт : императрица </a:t>
            </a:r>
            <a:r>
              <a:rPr lang="ru-RU" dirty="0" err="1">
                <a:solidFill>
                  <a:schemeClr val="bg1"/>
                </a:solidFill>
              </a:rPr>
              <a:t>Фаррах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Мой\Desktop\хобби\IMG_069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Сорт: </a:t>
            </a:r>
            <a:r>
              <a:rPr lang="ru-RU" b="1" dirty="0" err="1">
                <a:solidFill>
                  <a:srgbClr val="0070C0"/>
                </a:solidFill>
              </a:rPr>
              <a:t>Керио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Мой\Desktop\хобби\IMG_050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11466" y="1753030"/>
            <a:ext cx="5321990" cy="4929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Сорт: </a:t>
            </a:r>
            <a:r>
              <a:rPr lang="ru-RU" b="1" dirty="0" err="1">
                <a:solidFill>
                  <a:srgbClr val="00B050"/>
                </a:solidFill>
              </a:rPr>
              <a:t>Констанция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Users\Мой\Desktop\хобби\IMG_01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79712" y="1815448"/>
            <a:ext cx="5184576" cy="4667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Сорт: </a:t>
            </a:r>
            <a:r>
              <a:rPr lang="ru-RU" b="1" dirty="0" err="1">
                <a:solidFill>
                  <a:srgbClr val="002060"/>
                </a:solidFill>
              </a:rPr>
              <a:t>Голден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Селебрейшен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Мой\Desktop\хобби\IMG_02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85392" y="1885392"/>
            <a:ext cx="537321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052736"/>
            <a:ext cx="5184576" cy="58052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Сорт: </a:t>
            </a:r>
            <a:r>
              <a:rPr lang="ru-RU" b="1" dirty="0" err="1">
                <a:solidFill>
                  <a:srgbClr val="FF0000"/>
                </a:solidFill>
              </a:rPr>
              <a:t>Сплендид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Рафиз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5293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6725059</TotalTime>
  <Words>90</Words>
  <Application>Microsoft Office PowerPoint</Application>
  <PresentationFormat>Экран (4:3)</PresentationFormat>
  <Paragraphs>19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Слайд 1</vt:lpstr>
      <vt:lpstr>Мое самое большое увлечение это выращивание роз. В моем пока еще небольшом розарии более восьми- десяти кустов. И это еще не предел.</vt:lpstr>
      <vt:lpstr>Слайд 3</vt:lpstr>
      <vt:lpstr>Сорт:  Джульетта</vt:lpstr>
      <vt:lpstr>Сорт : императрица Фаррах</vt:lpstr>
      <vt:lpstr>Сорт: Керио</vt:lpstr>
      <vt:lpstr>Сорт: Констанция</vt:lpstr>
      <vt:lpstr>Сорт: Голден Селебрейшен</vt:lpstr>
      <vt:lpstr>Сорт: Сплендид Рафиз</vt:lpstr>
      <vt:lpstr>Сорт: Розариум Ютерс</vt:lpstr>
      <vt:lpstr>Сорт: Клер Остин</vt:lpstr>
      <vt:lpstr>Сорт: Бургунди Айс</vt:lpstr>
      <vt:lpstr>Сорт: леди Офис Шарлот</vt:lpstr>
      <vt:lpstr>Сорт: Кейра</vt:lpstr>
      <vt:lpstr>Сорт: Ломоносов</vt:lpstr>
      <vt:lpstr>Сорт:  Анастасия</vt:lpstr>
      <vt:lpstr>Кроме цветов люблю садоводство, полеводство и еще люблю вязать, читать.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увлечения</dc:title>
  <cp:lastModifiedBy>Пользователь</cp:lastModifiedBy>
  <cp:revision>44</cp:revision>
  <dcterms:modified xsi:type="dcterms:W3CDTF">2022-12-27T16:27:33Z</dcterms:modified>
</cp:coreProperties>
</file>