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1334208181_so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164716"/>
            <a:ext cx="2372107" cy="2264284"/>
          </a:xfrm>
          <a:prstGeom prst="rect">
            <a:avLst/>
          </a:prstGeom>
        </p:spPr>
      </p:pic>
      <p:pic>
        <p:nvPicPr>
          <p:cNvPr id="4" name="Рисунок 3" descr="91072802_1_sentyabrya_2.jpg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479276"/>
            <a:ext cx="5715000" cy="4533900"/>
          </a:xfrm>
          <a:prstGeom prst="rect">
            <a:avLst/>
          </a:prstGeom>
        </p:spPr>
      </p:pic>
      <p:pic>
        <p:nvPicPr>
          <p:cNvPr id="5" name="Рисунок 4" descr="85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40568" y="3140968"/>
            <a:ext cx="3600400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699792" y="620688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СОСТАВЛЕНИЕ СИНКВЕЙНА</a:t>
            </a:r>
            <a:endParaRPr lang="ru-RU" sz="2800" b="1" dirty="0"/>
          </a:p>
        </p:txBody>
      </p:sp>
      <p:pic>
        <p:nvPicPr>
          <p:cNvPr id="4" name="Рисунок 3" descr="IMG_20141014_1203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6058" y="1052736"/>
            <a:ext cx="6478390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4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04664"/>
            <a:ext cx="1368152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20141107_124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04664"/>
            <a:ext cx="3888432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141107_1241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76672"/>
            <a:ext cx="4392488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2674" y="548680"/>
            <a:ext cx="6195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САМОСТОЯТЕЛЬНАЯ РАБОТА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141107_124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332656"/>
            <a:ext cx="4392488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339752" y="548680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РАБОТА В МИКРОГРУППАХ</a:t>
            </a:r>
            <a:endParaRPr lang="ru-RU" sz="3200" dirty="0"/>
          </a:p>
        </p:txBody>
      </p:sp>
      <p:pic>
        <p:nvPicPr>
          <p:cNvPr id="9" name="Рисунок 8" descr="85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52536" y="3212976"/>
            <a:ext cx="3024336" cy="3624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141107_1305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60648"/>
            <a:ext cx="4378086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141107_1307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32656"/>
            <a:ext cx="4104456" cy="6165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05786" y="313492"/>
            <a:ext cx="81426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ПРОЕКТНО- ИССЛЕДОВАТЕЛЬСКАЯ РАБОТА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XP\Рабочий стол\0020-020-Spasibo-za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Documents and Settings\UserXP\Рабочий стол\1334208181_so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3789040"/>
            <a:ext cx="2304256" cy="2304256"/>
          </a:xfrm>
          <a:prstGeom prst="rect">
            <a:avLst/>
          </a:prstGeom>
          <a:noFill/>
        </p:spPr>
      </p:pic>
      <p:pic>
        <p:nvPicPr>
          <p:cNvPr id="1028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32656"/>
            <a:ext cx="676275" cy="704850"/>
          </a:xfrm>
          <a:prstGeom prst="rect">
            <a:avLst/>
          </a:prstGeom>
          <a:noFill/>
        </p:spPr>
      </p:pic>
      <p:pic>
        <p:nvPicPr>
          <p:cNvPr id="6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60648"/>
            <a:ext cx="783704" cy="704850"/>
          </a:xfrm>
          <a:prstGeom prst="rect">
            <a:avLst/>
          </a:prstGeom>
          <a:noFill/>
        </p:spPr>
      </p:pic>
      <p:pic>
        <p:nvPicPr>
          <p:cNvPr id="7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413048"/>
            <a:ext cx="783704" cy="704850"/>
          </a:xfrm>
          <a:prstGeom prst="rect">
            <a:avLst/>
          </a:prstGeom>
          <a:noFill/>
        </p:spPr>
      </p:pic>
      <p:pic>
        <p:nvPicPr>
          <p:cNvPr id="8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2192" y="188640"/>
            <a:ext cx="783704" cy="704850"/>
          </a:xfrm>
          <a:prstGeom prst="rect">
            <a:avLst/>
          </a:prstGeom>
          <a:noFill/>
        </p:spPr>
      </p:pic>
      <p:pic>
        <p:nvPicPr>
          <p:cNvPr id="10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260648"/>
            <a:ext cx="783704" cy="704850"/>
          </a:xfrm>
          <a:prstGeom prst="rect">
            <a:avLst/>
          </a:prstGeom>
          <a:noFill/>
        </p:spPr>
      </p:pic>
      <p:pic>
        <p:nvPicPr>
          <p:cNvPr id="11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88640"/>
            <a:ext cx="783704" cy="704850"/>
          </a:xfrm>
          <a:prstGeom prst="rect">
            <a:avLst/>
          </a:prstGeom>
          <a:noFill/>
        </p:spPr>
      </p:pic>
      <p:pic>
        <p:nvPicPr>
          <p:cNvPr id="12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8496" y="341040"/>
            <a:ext cx="783704" cy="704850"/>
          </a:xfrm>
          <a:prstGeom prst="rect">
            <a:avLst/>
          </a:prstGeom>
          <a:noFill/>
        </p:spPr>
      </p:pic>
      <p:pic>
        <p:nvPicPr>
          <p:cNvPr id="14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0976" y="493440"/>
            <a:ext cx="847328" cy="762072"/>
          </a:xfrm>
          <a:prstGeom prst="rect">
            <a:avLst/>
          </a:prstGeom>
          <a:noFill/>
        </p:spPr>
      </p:pic>
      <p:pic>
        <p:nvPicPr>
          <p:cNvPr id="15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370784"/>
            <a:ext cx="847328" cy="762072"/>
          </a:xfrm>
          <a:prstGeom prst="rect">
            <a:avLst/>
          </a:prstGeom>
          <a:noFill/>
        </p:spPr>
      </p:pic>
      <p:pic>
        <p:nvPicPr>
          <p:cNvPr id="16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226768"/>
            <a:ext cx="847328" cy="762072"/>
          </a:xfrm>
          <a:prstGeom prst="rect">
            <a:avLst/>
          </a:prstGeom>
          <a:noFill/>
        </p:spPr>
      </p:pic>
      <p:pic>
        <p:nvPicPr>
          <p:cNvPr id="17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082752"/>
            <a:ext cx="847328" cy="762072"/>
          </a:xfrm>
          <a:prstGeom prst="rect">
            <a:avLst/>
          </a:prstGeom>
          <a:noFill/>
        </p:spPr>
      </p:pic>
      <p:pic>
        <p:nvPicPr>
          <p:cNvPr id="18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082752"/>
            <a:ext cx="847328" cy="762072"/>
          </a:xfrm>
          <a:prstGeom prst="rect">
            <a:avLst/>
          </a:prstGeom>
          <a:noFill/>
        </p:spPr>
      </p:pic>
      <p:pic>
        <p:nvPicPr>
          <p:cNvPr id="19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082752"/>
            <a:ext cx="847328" cy="762072"/>
          </a:xfrm>
          <a:prstGeom prst="rect">
            <a:avLst/>
          </a:prstGeom>
          <a:noFill/>
        </p:spPr>
      </p:pic>
      <p:pic>
        <p:nvPicPr>
          <p:cNvPr id="20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12776"/>
            <a:ext cx="847328" cy="762072"/>
          </a:xfrm>
          <a:prstGeom prst="rect">
            <a:avLst/>
          </a:prstGeom>
          <a:noFill/>
        </p:spPr>
      </p:pic>
      <p:pic>
        <p:nvPicPr>
          <p:cNvPr id="21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946848"/>
            <a:ext cx="847328" cy="762072"/>
          </a:xfrm>
          <a:prstGeom prst="rect">
            <a:avLst/>
          </a:prstGeom>
          <a:noFill/>
        </p:spPr>
      </p:pic>
      <p:pic>
        <p:nvPicPr>
          <p:cNvPr id="22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730824"/>
            <a:ext cx="847328" cy="762072"/>
          </a:xfrm>
          <a:prstGeom prst="rect">
            <a:avLst/>
          </a:prstGeom>
          <a:noFill/>
        </p:spPr>
      </p:pic>
      <p:pic>
        <p:nvPicPr>
          <p:cNvPr id="23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658816"/>
            <a:ext cx="847328" cy="762072"/>
          </a:xfrm>
          <a:prstGeom prst="rect">
            <a:avLst/>
          </a:prstGeom>
          <a:noFill/>
        </p:spPr>
      </p:pic>
      <p:pic>
        <p:nvPicPr>
          <p:cNvPr id="24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874840"/>
            <a:ext cx="847328" cy="762072"/>
          </a:xfrm>
          <a:prstGeom prst="rect">
            <a:avLst/>
          </a:prstGeom>
          <a:noFill/>
        </p:spPr>
      </p:pic>
      <p:pic>
        <p:nvPicPr>
          <p:cNvPr id="25" name="Picture 4" descr="C:\Documents and Settings\UserXP\Рабочий стол\1111360_17117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946848"/>
            <a:ext cx="847328" cy="762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141014_1140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260648"/>
            <a:ext cx="6192688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99592" y="404664"/>
            <a:ext cx="75423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ПРОВЕРКА ДОМАШНЕГО ЗАДАНИЯ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Рисунок 7" descr="gifbj05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98867"/>
            <a:ext cx="2376264" cy="34061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720544-0913d7875370eca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982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141014_1156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052736"/>
            <a:ext cx="7416824" cy="5414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059832" y="-27384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36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АССОЦИАТИВНАЯ РАЗМИНКА:</a:t>
            </a:r>
            <a:endParaRPr lang="ru-RU" sz="3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 descr="1111360_171170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04237" y="-27384"/>
            <a:ext cx="676275" cy="704850"/>
          </a:xfrm>
          <a:prstGeom prst="rect">
            <a:avLst/>
          </a:prstGeom>
        </p:spPr>
      </p:pic>
      <p:pic>
        <p:nvPicPr>
          <p:cNvPr id="9" name="Рисунок 8" descr="1111360_171170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28173" y="-27384"/>
            <a:ext cx="676275" cy="704850"/>
          </a:xfrm>
          <a:prstGeom prst="rect">
            <a:avLst/>
          </a:prstGeom>
        </p:spPr>
      </p:pic>
      <p:pic>
        <p:nvPicPr>
          <p:cNvPr id="10" name="Рисунок 9" descr="1111360_171170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-27384"/>
            <a:ext cx="676275" cy="704850"/>
          </a:xfrm>
          <a:prstGeom prst="rect">
            <a:avLst/>
          </a:prstGeom>
        </p:spPr>
      </p:pic>
      <p:pic>
        <p:nvPicPr>
          <p:cNvPr id="11" name="Рисунок 10" descr="1111360_171170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6165" y="548680"/>
            <a:ext cx="676275" cy="704850"/>
          </a:xfrm>
          <a:prstGeom prst="rect">
            <a:avLst/>
          </a:prstGeom>
        </p:spPr>
      </p:pic>
      <p:pic>
        <p:nvPicPr>
          <p:cNvPr id="12" name="Рисунок 11" descr="1111360_171170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419894"/>
            <a:ext cx="676275" cy="704850"/>
          </a:xfrm>
          <a:prstGeom prst="rect">
            <a:avLst/>
          </a:prstGeom>
        </p:spPr>
      </p:pic>
      <p:pic>
        <p:nvPicPr>
          <p:cNvPr id="13" name="Рисунок 12" descr="1111360_171170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32029" y="491902"/>
            <a:ext cx="676275" cy="704850"/>
          </a:xfrm>
          <a:prstGeom prst="rect">
            <a:avLst/>
          </a:prstGeom>
        </p:spPr>
      </p:pic>
      <p:pic>
        <p:nvPicPr>
          <p:cNvPr id="14" name="Рисунок 13" descr="1111360_171170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08304" y="563910"/>
            <a:ext cx="676275" cy="704850"/>
          </a:xfrm>
          <a:prstGeom prst="rect">
            <a:avLst/>
          </a:prstGeom>
        </p:spPr>
      </p:pic>
      <p:pic>
        <p:nvPicPr>
          <p:cNvPr id="15" name="Рисунок 14" descr="1111360_171170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405" y="3084190"/>
            <a:ext cx="676275" cy="70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141014_1207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980728"/>
            <a:ext cx="6624736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275856" y="476672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СЛОВАРНАЯ  РАБОТА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i4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88082"/>
            <a:ext cx="695325" cy="1428750"/>
          </a:xfrm>
          <a:prstGeom prst="rect">
            <a:avLst/>
          </a:prstGeom>
        </p:spPr>
      </p:pic>
      <p:pic>
        <p:nvPicPr>
          <p:cNvPr id="6" name="Рисунок 5" descr="i4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548680"/>
            <a:ext cx="695325" cy="1428750"/>
          </a:xfrm>
          <a:prstGeom prst="rect">
            <a:avLst/>
          </a:prstGeom>
        </p:spPr>
      </p:pic>
      <p:pic>
        <p:nvPicPr>
          <p:cNvPr id="7" name="Рисунок 6" descr="i4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2419" y="1052736"/>
            <a:ext cx="695325" cy="1428750"/>
          </a:xfrm>
          <a:prstGeom prst="rect">
            <a:avLst/>
          </a:prstGeom>
        </p:spPr>
      </p:pic>
      <p:pic>
        <p:nvPicPr>
          <p:cNvPr id="8" name="Рисунок 7" descr="i4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299" y="1916832"/>
            <a:ext cx="695325" cy="1428750"/>
          </a:xfrm>
          <a:prstGeom prst="rect">
            <a:avLst/>
          </a:prstGeom>
        </p:spPr>
      </p:pic>
      <p:pic>
        <p:nvPicPr>
          <p:cNvPr id="11" name="Рисунок 10" descr="i4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2000250"/>
            <a:ext cx="695325" cy="1428750"/>
          </a:xfrm>
          <a:prstGeom prst="rect">
            <a:avLst/>
          </a:prstGeom>
        </p:spPr>
      </p:pic>
      <p:pic>
        <p:nvPicPr>
          <p:cNvPr id="13" name="Рисунок 12" descr="i4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2419" y="2504306"/>
            <a:ext cx="695325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141014_1247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980728"/>
            <a:ext cx="367240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34640792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524570"/>
            <a:ext cx="2936952" cy="1904430"/>
          </a:xfrm>
          <a:prstGeom prst="rect">
            <a:avLst/>
          </a:prstGeom>
          <a:ln>
            <a:solidFill>
              <a:srgbClr val="00B050"/>
            </a:solidFill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699792" y="529516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СРАВНИТЕЛЬНЫЙ АНАЛИЗ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7" name="Круглая лента лицом вниз 6"/>
          <p:cNvSpPr/>
          <p:nvPr/>
        </p:nvSpPr>
        <p:spPr>
          <a:xfrm>
            <a:off x="1259632" y="1484784"/>
            <a:ext cx="1584176" cy="504056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491880" y="529516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ПРОСЛУШИВАНИЕ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5" name="Рисунок 4" descr="IMG_20141014_1206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980728"/>
            <a:ext cx="6514733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4026768"/>
            <a:ext cx="914400" cy="914400"/>
          </a:xfrm>
          <a:prstGeom prst="rect">
            <a:avLst/>
          </a:prstGeom>
        </p:spPr>
      </p:pic>
      <p:pic>
        <p:nvPicPr>
          <p:cNvPr id="7" name="Рисунок 6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077072"/>
            <a:ext cx="914400" cy="914400"/>
          </a:xfrm>
          <a:prstGeom prst="rect">
            <a:avLst/>
          </a:prstGeom>
        </p:spPr>
      </p:pic>
      <p:pic>
        <p:nvPicPr>
          <p:cNvPr id="8" name="Рисунок 7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234680"/>
            <a:ext cx="914400" cy="914400"/>
          </a:xfrm>
          <a:prstGeom prst="rect">
            <a:avLst/>
          </a:prstGeom>
        </p:spPr>
      </p:pic>
      <p:pic>
        <p:nvPicPr>
          <p:cNvPr id="9" name="Рисунок 8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2996952"/>
            <a:ext cx="914400" cy="914400"/>
          </a:xfrm>
          <a:prstGeom prst="rect">
            <a:avLst/>
          </a:prstGeom>
        </p:spPr>
      </p:pic>
      <p:pic>
        <p:nvPicPr>
          <p:cNvPr id="10" name="Рисунок 9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226568"/>
            <a:ext cx="914400" cy="914400"/>
          </a:xfrm>
          <a:prstGeom prst="rect">
            <a:avLst/>
          </a:prstGeom>
        </p:spPr>
      </p:pic>
      <p:pic>
        <p:nvPicPr>
          <p:cNvPr id="11" name="Рисунок 10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1336" y="2564904"/>
            <a:ext cx="914400" cy="914400"/>
          </a:xfrm>
          <a:prstGeom prst="rect">
            <a:avLst/>
          </a:prstGeom>
        </p:spPr>
      </p:pic>
      <p:pic>
        <p:nvPicPr>
          <p:cNvPr id="12" name="Рисунок 11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556792"/>
            <a:ext cx="914400" cy="914400"/>
          </a:xfrm>
          <a:prstGeom prst="rect">
            <a:avLst/>
          </a:prstGeom>
        </p:spPr>
      </p:pic>
      <p:pic>
        <p:nvPicPr>
          <p:cNvPr id="13" name="Рисунок 12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69368" y="714400"/>
            <a:ext cx="914400" cy="914400"/>
          </a:xfrm>
          <a:prstGeom prst="rect">
            <a:avLst/>
          </a:prstGeom>
        </p:spPr>
      </p:pic>
      <p:pic>
        <p:nvPicPr>
          <p:cNvPr id="14" name="Рисунок 13" descr="anime-zvezdy-16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76672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170178" y="476672"/>
            <a:ext cx="37780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РАБОТА С ТЕКСТОМ</a:t>
            </a:r>
            <a:endParaRPr lang="ru-RU" sz="2800" dirty="0"/>
          </a:p>
        </p:txBody>
      </p:sp>
      <p:pic>
        <p:nvPicPr>
          <p:cNvPr id="4" name="Рисунок 3" descr="IMG_20141014_1140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8408" y="980728"/>
            <a:ext cx="645804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Karandach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556792"/>
            <a:ext cx="1080120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20141107_1244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449971"/>
            <a:ext cx="4392488" cy="6003365"/>
          </a:xfrm>
          <a:prstGeom prst="roundRect">
            <a:avLst>
              <a:gd name="adj" fmla="val 929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563888" y="476672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РАБОТА НАД КЛАСТЕРОМ</a:t>
            </a:r>
            <a:endParaRPr lang="ru-RU" sz="2800" dirty="0"/>
          </a:p>
        </p:txBody>
      </p:sp>
      <p:pic>
        <p:nvPicPr>
          <p:cNvPr id="6" name="Рисунок 5" descr="1400233365_pravovoy-uro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211159"/>
            <a:ext cx="3457031" cy="2289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61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04664"/>
            <a:ext cx="5112568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483768" y="332656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cs typeface="Times New Roman"/>
              </a:rPr>
              <a:t>ТВОРЧЕСКАЯ РАБОТА</a:t>
            </a:r>
            <a:endParaRPr lang="ru-RU" sz="3600" dirty="0"/>
          </a:p>
        </p:txBody>
      </p:sp>
      <p:pic>
        <p:nvPicPr>
          <p:cNvPr id="9" name="Рисунок 8" descr="ucheb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8788" y="1268760"/>
            <a:ext cx="142694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29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UserXP</cp:lastModifiedBy>
  <cp:revision>19</cp:revision>
  <dcterms:modified xsi:type="dcterms:W3CDTF">2002-01-01T05:15:33Z</dcterms:modified>
</cp:coreProperties>
</file>