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61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334208181_s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4716"/>
            <a:ext cx="2372107" cy="2264284"/>
          </a:xfrm>
          <a:prstGeom prst="rect">
            <a:avLst/>
          </a:prstGeom>
        </p:spPr>
      </p:pic>
      <p:pic>
        <p:nvPicPr>
          <p:cNvPr id="4" name="Рисунок 3" descr="91072802_1_sentyabrya_2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79276"/>
            <a:ext cx="5715000" cy="4533900"/>
          </a:xfrm>
          <a:prstGeom prst="rect">
            <a:avLst/>
          </a:prstGeom>
        </p:spPr>
      </p:pic>
      <p:pic>
        <p:nvPicPr>
          <p:cNvPr id="5" name="Рисунок 4" descr="85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40568" y="3140968"/>
            <a:ext cx="360040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61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99792" y="62068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СОСТАВЛЕНИЕ СИНКВЕЙНА</a:t>
            </a:r>
            <a:endParaRPr lang="ru-RU" sz="2800" b="1" dirty="0"/>
          </a:p>
        </p:txBody>
      </p:sp>
      <p:pic>
        <p:nvPicPr>
          <p:cNvPr id="4" name="Рисунок 3" descr="IMG_20141014_120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6058" y="1052736"/>
            <a:ext cx="647839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4664"/>
            <a:ext cx="136815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61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141107_124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88843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41107_124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439248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2674" y="548680"/>
            <a:ext cx="6195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САМОСТОЯТЕЛЬНАЯ РАБОТА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61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41107_124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32656"/>
            <a:ext cx="439248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39752" y="54868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РАБОТА В МИКРОГРУППАХ</a:t>
            </a:r>
            <a:endParaRPr lang="ru-RU" sz="3200" dirty="0"/>
          </a:p>
        </p:txBody>
      </p:sp>
      <p:pic>
        <p:nvPicPr>
          <p:cNvPr id="9" name="Рисунок 8" descr="8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3212976"/>
            <a:ext cx="3024336" cy="3624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61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41107_13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60648"/>
            <a:ext cx="437808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41107_130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4104456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5786" y="313492"/>
            <a:ext cx="8142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ПРОЕКТНО- ИССЛЕДОВАТЕЛЬСКАЯ РАБОТА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Рабочий стол\0020-020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XP\Рабочий стол\1334208181_s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789040"/>
            <a:ext cx="2304256" cy="2304256"/>
          </a:xfrm>
          <a:prstGeom prst="rect">
            <a:avLst/>
          </a:prstGeom>
          <a:noFill/>
        </p:spPr>
      </p:pic>
      <p:pic>
        <p:nvPicPr>
          <p:cNvPr id="1028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676275" cy="704850"/>
          </a:xfrm>
          <a:prstGeom prst="rect">
            <a:avLst/>
          </a:prstGeom>
          <a:noFill/>
        </p:spPr>
      </p:pic>
      <p:pic>
        <p:nvPicPr>
          <p:cNvPr id="6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0648"/>
            <a:ext cx="783704" cy="704850"/>
          </a:xfrm>
          <a:prstGeom prst="rect">
            <a:avLst/>
          </a:prstGeom>
          <a:noFill/>
        </p:spPr>
      </p:pic>
      <p:pic>
        <p:nvPicPr>
          <p:cNvPr id="7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13048"/>
            <a:ext cx="783704" cy="704850"/>
          </a:xfrm>
          <a:prstGeom prst="rect">
            <a:avLst/>
          </a:prstGeom>
          <a:noFill/>
        </p:spPr>
      </p:pic>
      <p:pic>
        <p:nvPicPr>
          <p:cNvPr id="8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2192" y="188640"/>
            <a:ext cx="783704" cy="704850"/>
          </a:xfrm>
          <a:prstGeom prst="rect">
            <a:avLst/>
          </a:prstGeom>
          <a:noFill/>
        </p:spPr>
      </p:pic>
      <p:pic>
        <p:nvPicPr>
          <p:cNvPr id="10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60648"/>
            <a:ext cx="783704" cy="704850"/>
          </a:xfrm>
          <a:prstGeom prst="rect">
            <a:avLst/>
          </a:prstGeom>
          <a:noFill/>
        </p:spPr>
      </p:pic>
      <p:pic>
        <p:nvPicPr>
          <p:cNvPr id="11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783704" cy="704850"/>
          </a:xfrm>
          <a:prstGeom prst="rect">
            <a:avLst/>
          </a:prstGeom>
          <a:noFill/>
        </p:spPr>
      </p:pic>
      <p:pic>
        <p:nvPicPr>
          <p:cNvPr id="12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496" y="341040"/>
            <a:ext cx="783704" cy="704850"/>
          </a:xfrm>
          <a:prstGeom prst="rect">
            <a:avLst/>
          </a:prstGeom>
          <a:noFill/>
        </p:spPr>
      </p:pic>
      <p:pic>
        <p:nvPicPr>
          <p:cNvPr id="14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0976" y="493440"/>
            <a:ext cx="847328" cy="762072"/>
          </a:xfrm>
          <a:prstGeom prst="rect">
            <a:avLst/>
          </a:prstGeom>
          <a:noFill/>
        </p:spPr>
      </p:pic>
      <p:pic>
        <p:nvPicPr>
          <p:cNvPr id="15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370784"/>
            <a:ext cx="847328" cy="762072"/>
          </a:xfrm>
          <a:prstGeom prst="rect">
            <a:avLst/>
          </a:prstGeom>
          <a:noFill/>
        </p:spPr>
      </p:pic>
      <p:pic>
        <p:nvPicPr>
          <p:cNvPr id="16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226768"/>
            <a:ext cx="847328" cy="762072"/>
          </a:xfrm>
          <a:prstGeom prst="rect">
            <a:avLst/>
          </a:prstGeom>
          <a:noFill/>
        </p:spPr>
      </p:pic>
      <p:pic>
        <p:nvPicPr>
          <p:cNvPr id="17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082752"/>
            <a:ext cx="847328" cy="762072"/>
          </a:xfrm>
          <a:prstGeom prst="rect">
            <a:avLst/>
          </a:prstGeom>
          <a:noFill/>
        </p:spPr>
      </p:pic>
      <p:pic>
        <p:nvPicPr>
          <p:cNvPr id="18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082752"/>
            <a:ext cx="847328" cy="762072"/>
          </a:xfrm>
          <a:prstGeom prst="rect">
            <a:avLst/>
          </a:prstGeom>
          <a:noFill/>
        </p:spPr>
      </p:pic>
      <p:pic>
        <p:nvPicPr>
          <p:cNvPr id="19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082752"/>
            <a:ext cx="847328" cy="762072"/>
          </a:xfrm>
          <a:prstGeom prst="rect">
            <a:avLst/>
          </a:prstGeom>
          <a:noFill/>
        </p:spPr>
      </p:pic>
      <p:pic>
        <p:nvPicPr>
          <p:cNvPr id="20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847328" cy="762072"/>
          </a:xfrm>
          <a:prstGeom prst="rect">
            <a:avLst/>
          </a:prstGeom>
          <a:noFill/>
        </p:spPr>
      </p:pic>
      <p:pic>
        <p:nvPicPr>
          <p:cNvPr id="21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46848"/>
            <a:ext cx="847328" cy="762072"/>
          </a:xfrm>
          <a:prstGeom prst="rect">
            <a:avLst/>
          </a:prstGeom>
          <a:noFill/>
        </p:spPr>
      </p:pic>
      <p:pic>
        <p:nvPicPr>
          <p:cNvPr id="22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30824"/>
            <a:ext cx="847328" cy="762072"/>
          </a:xfrm>
          <a:prstGeom prst="rect">
            <a:avLst/>
          </a:prstGeom>
          <a:noFill/>
        </p:spPr>
      </p:pic>
      <p:pic>
        <p:nvPicPr>
          <p:cNvPr id="23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658816"/>
            <a:ext cx="847328" cy="762072"/>
          </a:xfrm>
          <a:prstGeom prst="rect">
            <a:avLst/>
          </a:prstGeom>
          <a:noFill/>
        </p:spPr>
      </p:pic>
      <p:pic>
        <p:nvPicPr>
          <p:cNvPr id="24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874840"/>
            <a:ext cx="847328" cy="762072"/>
          </a:xfrm>
          <a:prstGeom prst="rect">
            <a:avLst/>
          </a:prstGeom>
          <a:noFill/>
        </p:spPr>
      </p:pic>
      <p:pic>
        <p:nvPicPr>
          <p:cNvPr id="25" name="Picture 4" descr="C:\Documents and Settings\UserXP\Рабочий стол\1111360_17117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946848"/>
            <a:ext cx="847328" cy="76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261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41014_114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60648"/>
            <a:ext cx="619268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99592" y="404664"/>
            <a:ext cx="7542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ПРОВЕРКА ДОМАШНЕГО ЗАДАНИЯ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 descr="gifbj0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98867"/>
            <a:ext cx="2376264" cy="340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720544-0913d7875370ec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8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41014_115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052736"/>
            <a:ext cx="7416824" cy="541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59832" y="-27384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АССОЦИАТИВНАЯ РАЗМИНКА:</a:t>
            </a:r>
            <a:endParaRPr lang="ru-RU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1111360_17117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4237" y="-27384"/>
            <a:ext cx="676275" cy="704850"/>
          </a:xfrm>
          <a:prstGeom prst="rect">
            <a:avLst/>
          </a:prstGeom>
        </p:spPr>
      </p:pic>
      <p:pic>
        <p:nvPicPr>
          <p:cNvPr id="9" name="Рисунок 8" descr="1111360_17117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8173" y="-27384"/>
            <a:ext cx="676275" cy="704850"/>
          </a:xfrm>
          <a:prstGeom prst="rect">
            <a:avLst/>
          </a:prstGeom>
        </p:spPr>
      </p:pic>
      <p:pic>
        <p:nvPicPr>
          <p:cNvPr id="10" name="Рисунок 9" descr="1111360_17117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-27384"/>
            <a:ext cx="676275" cy="704850"/>
          </a:xfrm>
          <a:prstGeom prst="rect">
            <a:avLst/>
          </a:prstGeom>
        </p:spPr>
      </p:pic>
      <p:pic>
        <p:nvPicPr>
          <p:cNvPr id="11" name="Рисунок 10" descr="1111360_17117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6165" y="548680"/>
            <a:ext cx="676275" cy="704850"/>
          </a:xfrm>
          <a:prstGeom prst="rect">
            <a:avLst/>
          </a:prstGeom>
        </p:spPr>
      </p:pic>
      <p:pic>
        <p:nvPicPr>
          <p:cNvPr id="12" name="Рисунок 11" descr="1111360_17117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19894"/>
            <a:ext cx="676275" cy="704850"/>
          </a:xfrm>
          <a:prstGeom prst="rect">
            <a:avLst/>
          </a:prstGeom>
        </p:spPr>
      </p:pic>
      <p:pic>
        <p:nvPicPr>
          <p:cNvPr id="13" name="Рисунок 12" descr="1111360_17117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2029" y="491902"/>
            <a:ext cx="676275" cy="704850"/>
          </a:xfrm>
          <a:prstGeom prst="rect">
            <a:avLst/>
          </a:prstGeom>
        </p:spPr>
      </p:pic>
      <p:pic>
        <p:nvPicPr>
          <p:cNvPr id="14" name="Рисунок 13" descr="1111360_17117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563910"/>
            <a:ext cx="676275" cy="704850"/>
          </a:xfrm>
          <a:prstGeom prst="rect">
            <a:avLst/>
          </a:prstGeom>
        </p:spPr>
      </p:pic>
      <p:pic>
        <p:nvPicPr>
          <p:cNvPr id="15" name="Рисунок 14" descr="1111360_17117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405" y="3084190"/>
            <a:ext cx="676275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261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41014_120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980728"/>
            <a:ext cx="662473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275856" y="4766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СЛОВАРНАЯ  РАБОТА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88082"/>
            <a:ext cx="695325" cy="1428750"/>
          </a:xfrm>
          <a:prstGeom prst="rect">
            <a:avLst/>
          </a:prstGeom>
        </p:spPr>
      </p:pic>
      <p:pic>
        <p:nvPicPr>
          <p:cNvPr id="6" name="Рисунок 5" descr="i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548680"/>
            <a:ext cx="695325" cy="1428750"/>
          </a:xfrm>
          <a:prstGeom prst="rect">
            <a:avLst/>
          </a:prstGeom>
        </p:spPr>
      </p:pic>
      <p:pic>
        <p:nvPicPr>
          <p:cNvPr id="7" name="Рисунок 6" descr="i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2419" y="1052736"/>
            <a:ext cx="695325" cy="1428750"/>
          </a:xfrm>
          <a:prstGeom prst="rect">
            <a:avLst/>
          </a:prstGeom>
        </p:spPr>
      </p:pic>
      <p:pic>
        <p:nvPicPr>
          <p:cNvPr id="8" name="Рисунок 7" descr="i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299" y="1916832"/>
            <a:ext cx="695325" cy="1428750"/>
          </a:xfrm>
          <a:prstGeom prst="rect">
            <a:avLst/>
          </a:prstGeom>
        </p:spPr>
      </p:pic>
      <p:pic>
        <p:nvPicPr>
          <p:cNvPr id="11" name="Рисунок 10" descr="i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000250"/>
            <a:ext cx="695325" cy="1428750"/>
          </a:xfrm>
          <a:prstGeom prst="rect">
            <a:avLst/>
          </a:prstGeom>
        </p:spPr>
      </p:pic>
      <p:pic>
        <p:nvPicPr>
          <p:cNvPr id="13" name="Рисунок 12" descr="i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2419" y="2504306"/>
            <a:ext cx="6953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61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41014_124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980728"/>
            <a:ext cx="367240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464079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24570"/>
            <a:ext cx="2936952" cy="1904430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52951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СРАВНИТЕЛЬНЫЙ АНАЛИЗ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1259632" y="1484784"/>
            <a:ext cx="1584176" cy="50405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61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91880" y="52951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ПРОСЛУШИВАНИЕ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IMG_20141014_120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980728"/>
            <a:ext cx="6514733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nime-zvezdy-1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026768"/>
            <a:ext cx="914400" cy="914400"/>
          </a:xfrm>
          <a:prstGeom prst="rect">
            <a:avLst/>
          </a:prstGeom>
        </p:spPr>
      </p:pic>
      <p:pic>
        <p:nvPicPr>
          <p:cNvPr id="7" name="Рисунок 6" descr="anime-zvezdy-1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914400" cy="914400"/>
          </a:xfrm>
          <a:prstGeom prst="rect">
            <a:avLst/>
          </a:prstGeom>
        </p:spPr>
      </p:pic>
      <p:pic>
        <p:nvPicPr>
          <p:cNvPr id="8" name="Рисунок 7" descr="anime-zvezdy-1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34680"/>
            <a:ext cx="914400" cy="914400"/>
          </a:xfrm>
          <a:prstGeom prst="rect">
            <a:avLst/>
          </a:prstGeom>
        </p:spPr>
      </p:pic>
      <p:pic>
        <p:nvPicPr>
          <p:cNvPr id="9" name="Рисунок 8" descr="anime-zvezdy-1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996952"/>
            <a:ext cx="914400" cy="914400"/>
          </a:xfrm>
          <a:prstGeom prst="rect">
            <a:avLst/>
          </a:prstGeom>
        </p:spPr>
      </p:pic>
      <p:pic>
        <p:nvPicPr>
          <p:cNvPr id="10" name="Рисунок 9" descr="anime-zvezdy-1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26568"/>
            <a:ext cx="914400" cy="914400"/>
          </a:xfrm>
          <a:prstGeom prst="rect">
            <a:avLst/>
          </a:prstGeom>
        </p:spPr>
      </p:pic>
      <p:pic>
        <p:nvPicPr>
          <p:cNvPr id="11" name="Рисунок 10" descr="anime-zvezdy-1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1336" y="2564904"/>
            <a:ext cx="914400" cy="914400"/>
          </a:xfrm>
          <a:prstGeom prst="rect">
            <a:avLst/>
          </a:prstGeom>
        </p:spPr>
      </p:pic>
      <p:pic>
        <p:nvPicPr>
          <p:cNvPr id="12" name="Рисунок 11" descr="anime-zvezdy-1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556792"/>
            <a:ext cx="914400" cy="914400"/>
          </a:xfrm>
          <a:prstGeom prst="rect">
            <a:avLst/>
          </a:prstGeom>
        </p:spPr>
      </p:pic>
      <p:pic>
        <p:nvPicPr>
          <p:cNvPr id="13" name="Рисунок 12" descr="anime-zvezdy-1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9368" y="714400"/>
            <a:ext cx="914400" cy="914400"/>
          </a:xfrm>
          <a:prstGeom prst="rect">
            <a:avLst/>
          </a:prstGeom>
        </p:spPr>
      </p:pic>
      <p:pic>
        <p:nvPicPr>
          <p:cNvPr id="14" name="Рисунок 13" descr="anime-zvezdy-1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76672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61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70178" y="476672"/>
            <a:ext cx="3778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РАБОТА С ТЕКСТОМ</a:t>
            </a:r>
            <a:endParaRPr lang="ru-RU" sz="2800" dirty="0"/>
          </a:p>
        </p:txBody>
      </p:sp>
      <p:pic>
        <p:nvPicPr>
          <p:cNvPr id="4" name="Рисунок 3" descr="IMG_20141014_114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8408" y="980728"/>
            <a:ext cx="645804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arandach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556792"/>
            <a:ext cx="1080120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61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141107_124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49971"/>
            <a:ext cx="4392488" cy="6003365"/>
          </a:xfrm>
          <a:prstGeom prst="roundRect">
            <a:avLst>
              <a:gd name="adj" fmla="val 929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47667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РАБОТА НАД КЛАСТЕРОМ</a:t>
            </a:r>
            <a:endParaRPr lang="ru-RU" sz="2800" dirty="0"/>
          </a:p>
        </p:txBody>
      </p:sp>
      <p:pic>
        <p:nvPicPr>
          <p:cNvPr id="6" name="Рисунок 5" descr="1400233365_pravovoy-ur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211159"/>
            <a:ext cx="3457031" cy="228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61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4664"/>
            <a:ext cx="511256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483768" y="33265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ТВОРЧЕСКАЯ РАБОТА</a:t>
            </a:r>
            <a:endParaRPr lang="ru-RU" sz="3600" dirty="0"/>
          </a:p>
        </p:txBody>
      </p:sp>
      <p:pic>
        <p:nvPicPr>
          <p:cNvPr id="9" name="Рисунок 8" descr="ucheb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788" y="1268760"/>
            <a:ext cx="14269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29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19</cp:revision>
  <dcterms:modified xsi:type="dcterms:W3CDTF">2002-01-01T05:15:33Z</dcterms:modified>
</cp:coreProperties>
</file>