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77" r:id="rId3"/>
    <p:sldId id="298" r:id="rId4"/>
    <p:sldId id="295" r:id="rId5"/>
    <p:sldId id="296" r:id="rId6"/>
    <p:sldId id="258" r:id="rId7"/>
    <p:sldId id="262" r:id="rId8"/>
    <p:sldId id="263" r:id="rId9"/>
    <p:sldId id="264" r:id="rId10"/>
    <p:sldId id="299" r:id="rId11"/>
    <p:sldId id="300" r:id="rId12"/>
    <p:sldId id="301" r:id="rId13"/>
    <p:sldId id="302" r:id="rId14"/>
    <p:sldId id="303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87" r:id="rId26"/>
    <p:sldId id="275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8" r:id="rId35"/>
    <p:sldId id="289" r:id="rId36"/>
    <p:sldId id="290" r:id="rId37"/>
    <p:sldId id="291" r:id="rId38"/>
    <p:sldId id="292" r:id="rId39"/>
    <p:sldId id="293" r:id="rId40"/>
    <p:sldId id="294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F6F90-F0DB-44DE-B9BF-A2467F39FBF5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FDC92DF-139E-4E8F-B0A5-DC6C2A4EA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F6F90-F0DB-44DE-B9BF-A2467F39FBF5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92DF-139E-4E8F-B0A5-DC6C2A4EA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F6F90-F0DB-44DE-B9BF-A2467F39FBF5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92DF-139E-4E8F-B0A5-DC6C2A4EA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F6F90-F0DB-44DE-B9BF-A2467F39FBF5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FDC92DF-139E-4E8F-B0A5-DC6C2A4EA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F6F90-F0DB-44DE-B9BF-A2467F39FBF5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92DF-139E-4E8F-B0A5-DC6C2A4EAC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F6F90-F0DB-44DE-B9BF-A2467F39FBF5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92DF-139E-4E8F-B0A5-DC6C2A4EA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F6F90-F0DB-44DE-B9BF-A2467F39FBF5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FDC92DF-139E-4E8F-B0A5-DC6C2A4EAC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F6F90-F0DB-44DE-B9BF-A2467F39FBF5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92DF-139E-4E8F-B0A5-DC6C2A4EA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F6F90-F0DB-44DE-B9BF-A2467F39FBF5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92DF-139E-4E8F-B0A5-DC6C2A4EA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F6F90-F0DB-44DE-B9BF-A2467F39FBF5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92DF-139E-4E8F-B0A5-DC6C2A4EA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F6F90-F0DB-44DE-B9BF-A2467F39FBF5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92DF-139E-4E8F-B0A5-DC6C2A4EAC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01F6F90-F0DB-44DE-B9BF-A2467F39FBF5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FDC92DF-139E-4E8F-B0A5-DC6C2A4EAC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XP\&#1056;&#1072;&#1073;&#1086;&#1095;&#1080;&#1081;%20&#1089;&#1090;&#1086;&#1083;\&#1079;&#1080;&#1084;&#1072;.mp3" TargetMode="Externa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XP\&#1056;&#1072;&#1073;&#1086;&#1095;&#1080;&#1081;%20&#1089;&#1090;&#1086;&#1083;\&#1074;&#1077;&#1089;&#1085;&#1072;.mp3" TargetMode="Externa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XP\&#1056;&#1072;&#1073;&#1086;&#1095;&#1080;&#1081;%20&#1089;&#1090;&#1086;&#1083;\&#1083;&#1077;&#1090;&#1086;.mp3" TargetMode="Externa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XP\&#1056;&#1072;&#1073;&#1086;&#1095;&#1080;&#1081;%20&#1089;&#1090;&#1086;&#1083;\&#1086;&#1089;&#1077;&#1085;&#1100;.mp3" TargetMode="Externa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XP\Рабочий стол\картинки\072f1ba5662152985e1b0a10b8f9b2a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500" y="330200"/>
            <a:ext cx="8255000" cy="61976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ДЕРСНИ   ТЕМАСЫ: ДЖАУБАЛАНЫ ХУСЕЙ «КЮЗ  АРТЫНДА»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620688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Къачны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бир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кюню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джылны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азыгъын________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2348880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чачдырады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3140969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ашатады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3861049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джыйдырады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2060848"/>
            <a:ext cx="75608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err="1" smtClean="0">
                <a:latin typeface="Times New Roman" pitchFamily="18" charset="0"/>
                <a:cs typeface="Times New Roman" pitchFamily="18" charset="0"/>
              </a:rPr>
              <a:t>джыйдырады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332656"/>
            <a:ext cx="8856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«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Джаз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гокка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хансла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бла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къач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кёгетле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бла_______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2276872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толуду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3356993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уллуду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4581129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байды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къачда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арбазда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толу,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сабанда_______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2060849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уллу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3068960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къуру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4149080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уру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2393593"/>
            <a:ext cx="51845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err="1" smtClean="0">
                <a:latin typeface="Times New Roman" pitchFamily="18" charset="0"/>
                <a:cs typeface="Times New Roman" pitchFamily="18" charset="0"/>
              </a:rPr>
              <a:t>къуру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d1ob8phwwne29y.cloudfront.net/content/images/730797/4Seasons-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75656" y="18864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къыш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56176" y="251356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джаз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704" y="3573016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джай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76256" y="3645024"/>
            <a:ext cx="638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къач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scenicreflections.com/files/Winter%20dawning%20Wallpaper__yv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</p:spPr>
      </p:pic>
      <p:pic>
        <p:nvPicPr>
          <p:cNvPr id="3" name="зим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4" name="зим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1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myastrolove.ru/wp-content/uploads/2012/03/%D0%B2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32048"/>
            <a:ext cx="8784976" cy="6309320"/>
          </a:xfrm>
          <a:prstGeom prst="rect">
            <a:avLst/>
          </a:prstGeom>
          <a:noFill/>
        </p:spPr>
      </p:pic>
      <p:pic>
        <p:nvPicPr>
          <p:cNvPr id="3" name="вес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8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лет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5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Documents and Settings\UserXP\Рабочий стол\картинки\0b2410efcb23674cadaf24f90d248f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9219"/>
            <a:ext cx="8640960" cy="6487367"/>
          </a:xfrm>
          <a:prstGeom prst="rect">
            <a:avLst/>
          </a:prstGeom>
          <a:noFill/>
        </p:spPr>
      </p:pic>
      <p:pic>
        <p:nvPicPr>
          <p:cNvPr id="3" name="осен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48139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4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ru-RU" dirty="0" smtClean="0"/>
              <a:t>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ДЕРСНИ  МУРАТЫ: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1412776"/>
            <a:ext cx="8686800" cy="3531022"/>
          </a:xfrm>
        </p:spPr>
        <p:txBody>
          <a:bodyPr>
            <a:normAutofit/>
          </a:bodyPr>
          <a:lstStyle/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Къачны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шартларын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эсге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тюшюрюу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табийгъатны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сакъларгъа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кегет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тереклени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сюйерге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юретиу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сабийлени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табийгъатха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урунуугъа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сюймекликлерин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терен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этиу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тил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байлыкъларын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ёсдюрюу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назмуну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кереклисича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окъургъа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юретиу</a:t>
            </a:r>
            <a:r>
              <a:rPr lang="ru-RU" sz="3600" dirty="0" smtClean="0"/>
              <a:t>.</a:t>
            </a:r>
          </a:p>
          <a:p>
            <a:endParaRPr lang="ru-RU" sz="3600" dirty="0" smtClean="0"/>
          </a:p>
          <a:p>
            <a:endParaRPr lang="ru-RU" sz="3600" dirty="0"/>
          </a:p>
        </p:txBody>
      </p:sp>
      <p:pic>
        <p:nvPicPr>
          <p:cNvPr id="6" name="Picture 2" descr="http://img-fotki.yandex.ru/get/4510/novprospekt.7/0_46e39_19d06ba1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-1539552"/>
            <a:ext cx="476250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Samsung\Google Диск\добро\написать\два года\new\картинки осень\deti_os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3339" y="4725144"/>
            <a:ext cx="3370661" cy="2880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0" y="-22860"/>
            <a:ext cx="4067944" cy="4995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 ДЖАУБАЛАНЫ   МУХАДЖИРНИ    ДЖАШЫ   ХУСЕЙ</a:t>
            </a:r>
            <a:endParaRPr lang="ru-RU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half" idx="2"/>
          </p:nvPr>
        </p:nvSpPr>
        <p:spPr>
          <a:xfrm>
            <a:off x="381000" y="620688"/>
            <a:ext cx="3614936" cy="5680880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1936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джыл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сентябрда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Нижний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Теберди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элде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туугъанды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Хусей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кеб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джылланы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журналист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болуб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ишлегенди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Аны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бек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эртдеден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джазмалары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басмаланыб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башлагъанды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член союза журналистов и писателей  КЧР 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болгъанды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 1988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джыл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Къарачай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газетни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главный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редакторуну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заместители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болуб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ишлегенди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 . 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Джашауну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арт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джылларында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Хусей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телевиденияда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къарачай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тилде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бериулени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тамадасы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болуб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ишлегенди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Къарачай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–Черкес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республиканы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тамадасыны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указы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бла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Джаубаланы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Хусейге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«Народный поэт»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сыйлы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ат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аталгъанды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2" name="Picture 8" descr="http://www.elbrusoid.org/upload/articles/downloads/1_st.1300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683" b="683"/>
          <a:stretch>
            <a:fillRect/>
          </a:stretch>
        </p:blipFill>
        <p:spPr bwMode="auto">
          <a:xfrm>
            <a:off x="4079304" y="0"/>
            <a:ext cx="5029200" cy="666908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620689"/>
            <a:ext cx="3024336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b="1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«КЮЗ   АРТЫНДА»</a:t>
            </a:r>
          </a:p>
          <a:p>
            <a:pPr>
              <a:lnSpc>
                <a:spcPct val="20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Алтын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чачха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бёлене,</a:t>
            </a:r>
          </a:p>
          <a:p>
            <a:pPr>
              <a:lnSpc>
                <a:spcPct val="200000"/>
              </a:lnSpc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Чегет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кийим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тешеди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lnSpc>
                <a:spcPct val="200000"/>
              </a:lnSpc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Чапрагъы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тюбюнде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Тёшек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тюшеди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200000"/>
              </a:lnSpc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635896" y="24928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5" name="Picture 2" descr="C:\Users\Samsung\Google Диск\добро\написать\два года\new\картинки осень\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0"/>
            <a:ext cx="62281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980728"/>
            <a:ext cx="3600400" cy="2222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Къалын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терек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бурмала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Джукъа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джукъа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кёрюнюб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lnSpc>
                <a:spcPct val="200000"/>
              </a:lnSpc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Къыбла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таба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турнала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Барадыла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юрюлюб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www.tunnel.ru/i/997/134755524096622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0"/>
            <a:ext cx="5940152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908720"/>
            <a:ext cx="3168352" cy="2222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Отлау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табмай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табхырда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lnSpc>
                <a:spcPct val="200000"/>
              </a:lnSpc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Ийнек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юйге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къарайды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lnSpc>
                <a:spcPct val="200000"/>
              </a:lnSpc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Таулу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къошну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къатында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Къышгъа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бичен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къалайды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img-fotki.yandex.ru/get/4011/umka-maria.5/0_4de45_d1df5b85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32656"/>
            <a:ext cx="5580112" cy="6525344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836712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             </a:t>
            </a:r>
            <a:r>
              <a:rPr lang="ru-RU" sz="6000" b="1" dirty="0" err="1" smtClean="0"/>
              <a:t>Сёзлюк</a:t>
            </a:r>
            <a:r>
              <a:rPr lang="ru-RU" sz="6000" b="1" dirty="0" smtClean="0"/>
              <a:t> </a:t>
            </a:r>
            <a:r>
              <a:rPr lang="ru-RU" sz="6000" b="1" dirty="0" err="1" smtClean="0"/>
              <a:t>иш</a:t>
            </a:r>
            <a:r>
              <a:rPr lang="ru-RU" sz="6000" b="1" dirty="0" smtClean="0"/>
              <a:t>:</a:t>
            </a:r>
          </a:p>
          <a:p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10322" y="1305341"/>
            <a:ext cx="3123356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Кюз</a:t>
            </a:r>
            <a:endParaRPr lang="ru-RU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Къыбла</a:t>
            </a:r>
            <a:endParaRPr lang="ru-RU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Юрюлюб</a:t>
            </a:r>
            <a:endParaRPr lang="ru-RU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Табхыр</a:t>
            </a:r>
            <a:endParaRPr lang="ru-RU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Таулу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844824"/>
            <a:ext cx="6264696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  <a:sp3d/>
          </a:bodyPr>
          <a:lstStyle/>
          <a:p>
            <a:pPr algn="ctr"/>
            <a:r>
              <a:rPr lang="ru-RU" sz="88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Джомакъла</a:t>
            </a:r>
            <a:r>
              <a:rPr lang="ru-RU" sz="9600" dirty="0" smtClean="0">
                <a:solidFill>
                  <a:srgbClr val="002060"/>
                </a:solidFill>
              </a:rPr>
              <a:t>  </a:t>
            </a:r>
            <a:r>
              <a:rPr lang="ru-RU" sz="9600" dirty="0" err="1" smtClean="0">
                <a:solidFill>
                  <a:srgbClr val="002060"/>
                </a:solidFill>
              </a:rPr>
              <a:t>айтыу</a:t>
            </a:r>
            <a:endParaRPr lang="ru-RU" sz="9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circl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980728"/>
            <a:ext cx="6480720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Джылылыкъны</a:t>
            </a: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къорлугъун</a:t>
            </a: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Кюнден</a:t>
            </a: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тартыб</a:t>
            </a: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Азыкъланы</a:t>
            </a: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урлугъун</a:t>
            </a: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Джер</a:t>
            </a: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къарнына</a:t>
            </a: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салады</a:t>
            </a: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Омакълыкъны</a:t>
            </a: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сюеди</a:t>
            </a: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Джашил</a:t>
            </a: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кийим</a:t>
            </a: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киеди</a:t>
            </a: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Болджалы</a:t>
            </a: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бек </a:t>
            </a:r>
            <a:r>
              <a:rPr lang="ru-RU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азды</a:t>
            </a: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затды</a:t>
            </a: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  </a:t>
            </a:r>
            <a:r>
              <a:rPr lang="ru-RU" sz="3600" dirty="0" smtClean="0">
                <a:solidFill>
                  <a:srgbClr val="00B050"/>
                </a:solidFill>
              </a:rPr>
              <a:t>(……) </a:t>
            </a:r>
            <a:endParaRPr lang="ru-RU" sz="3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                   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8000" dirty="0">
              <a:solidFill>
                <a:srgbClr val="00B05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7170" name="Picture 2" descr="http://pic3.bbzhi.com/zhiwubizhi/shengfangdehuaduogaoqingkuanpingbi/dong_zhiwu_164195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901"/>
            <a:ext cx="9372600" cy="68579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771800" y="1988840"/>
            <a:ext cx="48965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err="1" smtClean="0"/>
              <a:t>Джазды</a:t>
            </a:r>
            <a:endParaRPr lang="ru-RU" sz="88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1700808"/>
            <a:ext cx="4572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Урлукъланы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чыгъарыб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Бачхаланы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сугъарыб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Битимлени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битдиред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Чагаларын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этдиред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Кёк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чепкенни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киеди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Иссиликни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сюеди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Ариулукъдан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байды</a:t>
            </a:r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уа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неди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 </a:t>
            </a:r>
            <a:r>
              <a:rPr lang="ru-RU" sz="3200" dirty="0" smtClean="0">
                <a:solidFill>
                  <a:srgbClr val="002060"/>
                </a:solidFill>
              </a:rPr>
              <a:t>(……)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413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          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8900" dirty="0">
              <a:solidFill>
                <a:srgbClr val="00206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5124" name="Picture 4" descr="http://i011.radikal.ru/1106/3e/0478d2d11474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8944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23728" y="2132856"/>
            <a:ext cx="46085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err="1" smtClean="0"/>
              <a:t>Джайды</a:t>
            </a:r>
            <a:endParaRPr lang="ru-RU" sz="8800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060032"/>
          </a:xfrm>
          <a:effectLst/>
        </p:spPr>
        <p:txBody>
          <a:bodyPr>
            <a:normAutofit fontScale="90000"/>
          </a:bodyPr>
          <a:lstStyle/>
          <a:p>
            <a:pPr algn="ctr">
              <a:lnSpc>
                <a:spcPct val="20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Джелле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къаты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кюнле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суукъ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джайдан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эсе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къышха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джуукъ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Терекледен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алмаланы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къагъадыла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чапракъла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сары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болуб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агъадыла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1680" y="836712"/>
            <a:ext cx="604867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Сабанланы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джетдириб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Мюрзеулени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джыяды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Къышха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хазыр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этдириб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Гюрбелеге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къуяды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Кёзюуюнде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келеди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Халкъгъа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байлыкъ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береди.</a:t>
            </a:r>
          </a:p>
          <a:p>
            <a:r>
              <a:rPr lang="ru-RU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Этген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иши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тюздю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r>
              <a:rPr lang="ru-RU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уа </a:t>
            </a:r>
            <a:r>
              <a:rPr lang="ru-RU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неди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  </a:t>
            </a:r>
            <a:r>
              <a:rPr lang="ru-RU" sz="4000" dirty="0" smtClean="0">
                <a:solidFill>
                  <a:srgbClr val="7030A0"/>
                </a:solidFill>
              </a:rPr>
              <a:t>(……)</a:t>
            </a:r>
            <a:endParaRPr lang="ru-RU" sz="4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11715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9800" dirty="0"/>
          </a:p>
        </p:txBody>
      </p:sp>
      <p:pic>
        <p:nvPicPr>
          <p:cNvPr id="3076" name="Picture 4" descr="http://tisexpress.at.ua/_ph/1/163633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10044606" cy="753345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483768" y="2060848"/>
            <a:ext cx="52565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err="1" smtClean="0"/>
              <a:t>Къачды</a:t>
            </a:r>
            <a:endParaRPr lang="ru-RU" sz="9600" dirty="0"/>
          </a:p>
        </p:txBody>
      </p:sp>
      <p:pic>
        <p:nvPicPr>
          <p:cNvPr id="9" name="Picture 2" descr="http://img-fotki.yandex.ru/get/4510/novprospekt.7/0_46e39_19d06ba1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731854" y="4941554"/>
            <a:ext cx="3178323" cy="332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1680" y="1052736"/>
            <a:ext cx="65527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Акъ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кийизни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джайгъанлай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Гузабалаб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джетеди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Сора, </a:t>
            </a:r>
            <a:r>
              <a:rPr lang="ru-RU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кюн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узайгъанлай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Къатылыкъла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этеди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Джигерлени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джаныды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Хомухланы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джаууду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Сыйлагъаннга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тынчды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r>
              <a:rPr lang="ru-RU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уа </a:t>
            </a:r>
            <a:r>
              <a:rPr lang="ru-RU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неди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 </a:t>
            </a:r>
            <a:r>
              <a:rPr lang="ru-RU" sz="4000" dirty="0" smtClean="0">
                <a:solidFill>
                  <a:srgbClr val="FF0000"/>
                </a:solidFill>
              </a:rPr>
              <a:t>(……)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413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8000" dirty="0"/>
          </a:p>
        </p:txBody>
      </p:sp>
      <p:pic>
        <p:nvPicPr>
          <p:cNvPr id="1028" name="Picture 4" descr="http://www.weni.ru/wallpapers/390280fa21dfb931483a249586744b7d/3091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267744" y="4293096"/>
            <a:ext cx="51845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err="1" smtClean="0"/>
              <a:t>Къышды</a:t>
            </a:r>
            <a:endParaRPr lang="ru-RU" sz="8000" b="1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rt-portrets.ru/pict6/c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www.tuva-mo.ru/wp-content/uploads/2013/04/1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649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s4.goodfon.ru/wallpaper/previews-middle/4735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509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livelyplanet.ru/uploads/posts/2012-12/1354869696_robmacinnis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www.amelkovich-photos.com/sites/default/files/member/101/920/2-4_autumn_again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86044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err="1" smtClean="0">
                <a:latin typeface="Times New Roman" pitchFamily="18" charset="0"/>
                <a:cs typeface="Times New Roman" pitchFamily="18" charset="0"/>
              </a:rPr>
              <a:t>Дерсни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err="1" smtClean="0">
                <a:latin typeface="Times New Roman" pitchFamily="18" charset="0"/>
                <a:cs typeface="Times New Roman" pitchFamily="18" charset="0"/>
              </a:rPr>
              <a:t>тамамлау</a:t>
            </a:r>
            <a:endParaRPr lang="ru-RU" sz="8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Бюгюн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дерсде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къайсы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назмуну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окъудукъ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>
              <a:buAutoNum type="arabicPeriod"/>
            </a:pP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Назмуну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ким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джазгъанды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>
              <a:buAutoNum type="arabicPeriod"/>
            </a:pP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Бюгюн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ишигиз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кесигизни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кёлюгюзге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джетдими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>
              <a:buAutoNum type="arabicPeriod"/>
            </a:pP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Этилген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ишге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багъа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бериу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188641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/>
              <a:t>        </a:t>
            </a:r>
            <a:r>
              <a:rPr lang="ru-RU" sz="7200" b="1" dirty="0" err="1" smtClean="0"/>
              <a:t>терек</a:t>
            </a:r>
            <a:endParaRPr lang="ru-RU" sz="7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59632" y="1556792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Ариуду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мийикди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2780928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Ёседи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чагъады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чайкъалады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3933056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Бизге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татлы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кёгетле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береди.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15816" y="5301208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err="1" smtClean="0">
                <a:latin typeface="Times New Roman" pitchFamily="18" charset="0"/>
                <a:cs typeface="Times New Roman" pitchFamily="18" charset="0"/>
              </a:rPr>
              <a:t>Сюебиз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925" decel="100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1925" decel="100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1925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1925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340768"/>
            <a:ext cx="828092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ru-RU" sz="6600" b="1" dirty="0" err="1" smtClean="0">
                <a:latin typeface="Times New Roman" pitchFamily="18" charset="0"/>
                <a:cs typeface="Times New Roman" pitchFamily="18" charset="0"/>
              </a:rPr>
              <a:t>Юйге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b="1" dirty="0" err="1" smtClean="0">
                <a:latin typeface="Times New Roman" pitchFamily="18" charset="0"/>
                <a:cs typeface="Times New Roman" pitchFamily="18" charset="0"/>
              </a:rPr>
              <a:t>иш</a:t>
            </a:r>
            <a:endParaRPr lang="ru-RU" sz="6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6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Джаубаланы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Х. «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Кюз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артында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назмусун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азбар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этерге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къачны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суратын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салыб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келирге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кластерге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такъмакъла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къошуб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джазаогъа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1640" y="908720"/>
            <a:ext cx="655272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/>
              <a:t>Этыйыкъ</a:t>
            </a:r>
            <a:r>
              <a:rPr lang="ru-RU" sz="4400" b="1" dirty="0" smtClean="0"/>
              <a:t>  ай – Сентябрь</a:t>
            </a:r>
          </a:p>
          <a:p>
            <a:endParaRPr lang="ru-RU" sz="4400" b="1" dirty="0" smtClean="0"/>
          </a:p>
          <a:p>
            <a:r>
              <a:rPr lang="ru-RU" sz="4400" b="1" dirty="0" err="1" smtClean="0"/>
              <a:t>Эндреуюк</a:t>
            </a:r>
            <a:r>
              <a:rPr lang="ru-RU" sz="4400" b="1" dirty="0" smtClean="0"/>
              <a:t>  ай – Октябрь</a:t>
            </a:r>
          </a:p>
          <a:p>
            <a:endParaRPr lang="ru-RU" sz="4400" b="1" dirty="0" smtClean="0"/>
          </a:p>
          <a:p>
            <a:r>
              <a:rPr lang="ru-RU" sz="4400" b="1" dirty="0" err="1" smtClean="0"/>
              <a:t>Абыстол</a:t>
            </a:r>
            <a:r>
              <a:rPr lang="ru-RU" sz="4400" b="1" dirty="0" smtClean="0"/>
              <a:t>  ай - Ноябрь</a:t>
            </a:r>
            <a:endParaRPr lang="ru-RU" sz="4400" b="1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flipV="1">
            <a:off x="381000" y="5516047"/>
            <a:ext cx="5867400" cy="45719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                         </a:t>
            </a:r>
            <a:endParaRPr lang="ru-RU" sz="32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81000" y="6021288"/>
            <a:ext cx="5867400" cy="64807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КЪАЧ</a:t>
            </a:r>
          </a:p>
        </p:txBody>
      </p:sp>
      <p:pic>
        <p:nvPicPr>
          <p:cNvPr id="8" name="Picture 6" descr="http://animashki2010.ucoz.ru/_ph/17/2/705653647.gif"/>
          <p:cNvPicPr>
            <a:picLocks noGrp="1" noChangeAspect="1" noChangeArrowheads="1" noCrop="1"/>
          </p:cNvPicPr>
          <p:nvPr>
            <p:ph type="pic" idx="1"/>
          </p:nvPr>
        </p:nvPicPr>
        <p:blipFill>
          <a:blip r:embed="rId2" cstate="print"/>
          <a:srcRect t="2404" b="2404"/>
          <a:stretch>
            <a:fillRect/>
          </a:stretch>
        </p:blipFill>
        <p:spPr bwMode="auto">
          <a:xfrm>
            <a:off x="0" y="0"/>
            <a:ext cx="8964488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 descr="C:\Documents and Settings\UserXP\Рабочий стол\картинки\49ea6957b11df678707ef31d640c8bb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7844771" cy="6137920"/>
          </a:xfrm>
          <a:prstGeom prst="rect">
            <a:avLst/>
          </a:prstGeom>
          <a:noFill/>
        </p:spPr>
      </p:pic>
      <p:pic>
        <p:nvPicPr>
          <p:cNvPr id="3" name="Picture 2" descr="http://img-fotki.yandex.ru/get/4510/novprospekt.7/0_46e39_19d06ba1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7137" y="-315416"/>
            <a:ext cx="423372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img-fotki.yandex.ru/get/4510/novprospekt.7/0_46e39_19d06ba1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551835" y="4041453"/>
            <a:ext cx="476250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img-fotki.yandex.ru/get/4510/novprospekt.7/0_46e39_19d06ba1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773631">
            <a:off x="0" y="5445224"/>
            <a:ext cx="476250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img-fotki.yandex.ru/get/4510/novprospekt.7/0_46e39_19d06ba1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704235" y="4193853"/>
            <a:ext cx="476250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Samsung\Google Диск\добро\написать\два года\new\картинки осень\33814918a249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amsung\Google Диск\добро\написать\два года\new\картинки осень\урожайe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6725157</TotalTime>
  <Words>425</Words>
  <Application>Microsoft Office PowerPoint</Application>
  <PresentationFormat>Экран (4:3)</PresentationFormat>
  <Paragraphs>118</Paragraphs>
  <Slides>40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Трек</vt:lpstr>
      <vt:lpstr>ДЕРСНИ   ТЕМАСЫ: ДЖАУБАЛАНЫ ХУСЕЙ «КЮЗ  АРТЫНДА»</vt:lpstr>
      <vt:lpstr>    ДЕРСНИ  МУРАТЫ:</vt:lpstr>
      <vt:lpstr> Джелле къаты,  кюнле  суукъ       джайдан эсе, къышха джуукъ.               Терекледен алмаланы къагъадыла,          чапракъла сары болуб агъадыла.  </vt:lpstr>
      <vt:lpstr>Слайд 4</vt:lpstr>
      <vt:lpstr>Слайд 5</vt:lpstr>
      <vt:lpstr>                        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     ДЖАУБАЛАНЫ   МУХАДЖИРНИ    ДЖАШЫ   ХУСЕЙ</vt:lpstr>
      <vt:lpstr>Слайд 21</vt:lpstr>
      <vt:lpstr>Слайд 22</vt:lpstr>
      <vt:lpstr>Слайд 23</vt:lpstr>
      <vt:lpstr>Слайд 24</vt:lpstr>
      <vt:lpstr>Слайд 25</vt:lpstr>
      <vt:lpstr>Слайд 26</vt:lpstr>
      <vt:lpstr>                                       </vt:lpstr>
      <vt:lpstr>Слайд 28</vt:lpstr>
      <vt:lpstr>                            </vt:lpstr>
      <vt:lpstr>Слайд 30</vt:lpstr>
      <vt:lpstr>            </vt:lpstr>
      <vt:lpstr>Слайд 32</vt:lpstr>
      <vt:lpstr>     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Company>WORKGROUP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UserXP</dc:creator>
  <cp:lastModifiedBy>Мой</cp:lastModifiedBy>
  <cp:revision>74</cp:revision>
  <dcterms:created xsi:type="dcterms:W3CDTF">2001-12-31T22:44:48Z</dcterms:created>
  <dcterms:modified xsi:type="dcterms:W3CDTF">2019-02-11T20:41:05Z</dcterms:modified>
</cp:coreProperties>
</file>