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F763-F207-4601-9923-FAA0F4943FB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6515-0EA3-491A-A62B-1EE5CA649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завер Маргарита Сергеевна учитель математики МБОУ «Зимёнковская средняя общеобразовательная школа»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14810" y="3929066"/>
            <a:ext cx="4186238" cy="21431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Кипкеева Роза </a:t>
            </a:r>
            <a:r>
              <a:rPr lang="ru-RU" sz="2400" dirty="0" err="1" smtClean="0">
                <a:solidFill>
                  <a:srgbClr val="002060"/>
                </a:solidFill>
              </a:rPr>
              <a:t>Сулеменовна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учитель математики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МБОУ «СОШ а. Кызыл-Октябрь»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10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 4 по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13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 столе 3 треугольника. Уберите 2 спички, чтобы треугольников не стало.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17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1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19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35732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Рисунок 3" descr="Один господин писал о себе: «…пальцев у меня двадцать пять на одной руке, столько же на другой, да на ногах десять…»        :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8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43848" cy="1928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Один </a:t>
            </a:r>
            <a:r>
              <a:rPr lang="ru-RU" sz="3100" dirty="0" smtClean="0">
                <a:solidFill>
                  <a:srgbClr val="002060"/>
                </a:solidFill>
              </a:rPr>
              <a:t>господин писал о себе: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… пальцев у меня двадцать пять на одной руке, сколько же на другой, да на ногах десять…» Почему он такой урод?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ва путешественника одновременно подошли к реке. У берега была привязана лодка, в которой мог переправиться только один человек. Путешественники не умели плавать, но каждому из них удалось переправиться через реку и пойти своей дорогой. Как могло это случиться?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чему парикмахер в Женеве охотнее подстрижет двух французов, чем одного немца?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6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7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d.kopilkaurokov.ru/uploads/user_file_54466741401a1/img_user_file_54466741401a1_1_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kopilkaurokov.ru/uploads/user_file_54466741401a1/img_user_file_54466741401a1_1_9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Кипкеева Роза Сулеменовна  учитель математики МБОУ «СОШ а. Кызыл-Октябрь»</vt:lpstr>
      <vt:lpstr>Слайд 2</vt:lpstr>
      <vt:lpstr>  Один господин писал о себе: … пальцев у меня двадцать пять на одной руке, сколько же на другой, да на ногах десять…» Почему он такой урод?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2022-10-24T10:28:16Z</dcterms:created>
  <dcterms:modified xsi:type="dcterms:W3CDTF">2022-10-24T11:09:25Z</dcterms:modified>
</cp:coreProperties>
</file>